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8" r:id="rId4"/>
    <p:sldMasterId id="2147483709" r:id="rId5"/>
    <p:sldMasterId id="2147483710" r:id="rId6"/>
    <p:sldMasterId id="2147483711" r:id="rId7"/>
    <p:sldMasterId id="2147483712"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69" r:id="rId123"/>
  </p:sldIdLst>
  <p:sldSz cy="9753600" cx="13004800"/>
  <p:notesSz cx="6858000" cy="9144000"/>
  <p:embeddedFontLst>
    <p:embeddedFont>
      <p:font typeface="Roboto Slab"/>
      <p:regular r:id="rId124"/>
      <p:bold r:id="rId125"/>
    </p:embeddedFont>
    <p:embeddedFont>
      <p:font typeface="Roboto"/>
      <p:regular r:id="rId126"/>
      <p:bold r:id="rId127"/>
      <p:italic r:id="rId128"/>
      <p:boldItalic r:id="rId129"/>
    </p:embeddedFont>
    <p:embeddedFont>
      <p:font typeface="Proxima Nova"/>
      <p:regular r:id="rId130"/>
      <p:bold r:id="rId131"/>
      <p:italic r:id="rId132"/>
      <p:boldItalic r:id="rId133"/>
    </p:embeddedFont>
    <p:embeddedFont>
      <p:font typeface="Helvetica Neue"/>
      <p:regular r:id="rId134"/>
      <p:bold r:id="rId135"/>
      <p:italic r:id="rId136"/>
      <p:boldItalic r:id="rId137"/>
    </p:embeddedFont>
    <p:embeddedFont>
      <p:font typeface="Roboto Mono"/>
      <p:regular r:id="rId138"/>
      <p:bold r:id="rId139"/>
      <p:italic r:id="rId140"/>
      <p:boldItalic r:id="rId1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B5926A6-254A-434A-81B0-BA7958342556}">
  <a:tblStyle styleId="{7B5926A6-254A-434A-81B0-BA795834255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07" Type="http://schemas.openxmlformats.org/officeDocument/2006/relationships/slide" Target="slides/slide98.xml"/><Relationship Id="rId106" Type="http://schemas.openxmlformats.org/officeDocument/2006/relationships/slide" Target="slides/slide97.xml"/><Relationship Id="rId105" Type="http://schemas.openxmlformats.org/officeDocument/2006/relationships/slide" Target="slides/slide96.xml"/><Relationship Id="rId104" Type="http://schemas.openxmlformats.org/officeDocument/2006/relationships/slide" Target="slides/slide95.xml"/><Relationship Id="rId109" Type="http://schemas.openxmlformats.org/officeDocument/2006/relationships/slide" Target="slides/slide100.xml"/><Relationship Id="rId108" Type="http://schemas.openxmlformats.org/officeDocument/2006/relationships/slide" Target="slides/slide99.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103" Type="http://schemas.openxmlformats.org/officeDocument/2006/relationships/slide" Target="slides/slide94.xml"/><Relationship Id="rId102" Type="http://schemas.openxmlformats.org/officeDocument/2006/relationships/slide" Target="slides/slide93.xml"/><Relationship Id="rId101" Type="http://schemas.openxmlformats.org/officeDocument/2006/relationships/slide" Target="slides/slide92.xml"/><Relationship Id="rId100" Type="http://schemas.openxmlformats.org/officeDocument/2006/relationships/slide" Target="slides/slide91.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129" Type="http://schemas.openxmlformats.org/officeDocument/2006/relationships/font" Target="fonts/Roboto-boldItalic.fntdata"/><Relationship Id="rId128" Type="http://schemas.openxmlformats.org/officeDocument/2006/relationships/font" Target="fonts/Roboto-italic.fntdata"/><Relationship Id="rId127" Type="http://schemas.openxmlformats.org/officeDocument/2006/relationships/font" Target="fonts/Roboto-bold.fntdata"/><Relationship Id="rId126" Type="http://schemas.openxmlformats.org/officeDocument/2006/relationships/font" Target="fonts/Roboto-regular.fntdata"/><Relationship Id="rId26" Type="http://schemas.openxmlformats.org/officeDocument/2006/relationships/slide" Target="slides/slide17.xml"/><Relationship Id="rId121" Type="http://schemas.openxmlformats.org/officeDocument/2006/relationships/slide" Target="slides/slide112.xml"/><Relationship Id="rId25" Type="http://schemas.openxmlformats.org/officeDocument/2006/relationships/slide" Target="slides/slide16.xml"/><Relationship Id="rId120" Type="http://schemas.openxmlformats.org/officeDocument/2006/relationships/slide" Target="slides/slide111.xml"/><Relationship Id="rId28" Type="http://schemas.openxmlformats.org/officeDocument/2006/relationships/slide" Target="slides/slide19.xml"/><Relationship Id="rId27" Type="http://schemas.openxmlformats.org/officeDocument/2006/relationships/slide" Target="slides/slide18.xml"/><Relationship Id="rId125" Type="http://schemas.openxmlformats.org/officeDocument/2006/relationships/font" Target="fonts/RobotoSlab-bold.fntdata"/><Relationship Id="rId29" Type="http://schemas.openxmlformats.org/officeDocument/2006/relationships/slide" Target="slides/slide20.xml"/><Relationship Id="rId124" Type="http://schemas.openxmlformats.org/officeDocument/2006/relationships/font" Target="fonts/RobotoSlab-regular.fntdata"/><Relationship Id="rId123" Type="http://schemas.openxmlformats.org/officeDocument/2006/relationships/slide" Target="slides/slide114.xml"/><Relationship Id="rId122" Type="http://schemas.openxmlformats.org/officeDocument/2006/relationships/slide" Target="slides/slide113.xml"/><Relationship Id="rId95" Type="http://schemas.openxmlformats.org/officeDocument/2006/relationships/slide" Target="slides/slide86.xml"/><Relationship Id="rId94" Type="http://schemas.openxmlformats.org/officeDocument/2006/relationships/slide" Target="slides/slide85.xml"/><Relationship Id="rId97" Type="http://schemas.openxmlformats.org/officeDocument/2006/relationships/slide" Target="slides/slide88.xml"/><Relationship Id="rId96" Type="http://schemas.openxmlformats.org/officeDocument/2006/relationships/slide" Target="slides/slide87.xml"/><Relationship Id="rId11" Type="http://schemas.openxmlformats.org/officeDocument/2006/relationships/slide" Target="slides/slide2.xml"/><Relationship Id="rId99" Type="http://schemas.openxmlformats.org/officeDocument/2006/relationships/slide" Target="slides/slide90.xml"/><Relationship Id="rId10" Type="http://schemas.openxmlformats.org/officeDocument/2006/relationships/slide" Target="slides/slide1.xml"/><Relationship Id="rId98" Type="http://schemas.openxmlformats.org/officeDocument/2006/relationships/slide" Target="slides/slide89.xml"/><Relationship Id="rId13" Type="http://schemas.openxmlformats.org/officeDocument/2006/relationships/slide" Target="slides/slide4.xml"/><Relationship Id="rId12" Type="http://schemas.openxmlformats.org/officeDocument/2006/relationships/slide" Target="slides/slide3.xml"/><Relationship Id="rId91" Type="http://schemas.openxmlformats.org/officeDocument/2006/relationships/slide" Target="slides/slide82.xml"/><Relationship Id="rId90" Type="http://schemas.openxmlformats.org/officeDocument/2006/relationships/slide" Target="slides/slide81.xml"/><Relationship Id="rId93" Type="http://schemas.openxmlformats.org/officeDocument/2006/relationships/slide" Target="slides/slide84.xml"/><Relationship Id="rId92" Type="http://schemas.openxmlformats.org/officeDocument/2006/relationships/slide" Target="slides/slide83.xml"/><Relationship Id="rId118" Type="http://schemas.openxmlformats.org/officeDocument/2006/relationships/slide" Target="slides/slide109.xml"/><Relationship Id="rId117" Type="http://schemas.openxmlformats.org/officeDocument/2006/relationships/slide" Target="slides/slide108.xml"/><Relationship Id="rId116" Type="http://schemas.openxmlformats.org/officeDocument/2006/relationships/slide" Target="slides/slide107.xml"/><Relationship Id="rId115" Type="http://schemas.openxmlformats.org/officeDocument/2006/relationships/slide" Target="slides/slide106.xml"/><Relationship Id="rId119" Type="http://schemas.openxmlformats.org/officeDocument/2006/relationships/slide" Target="slides/slide110.xml"/><Relationship Id="rId15" Type="http://schemas.openxmlformats.org/officeDocument/2006/relationships/slide" Target="slides/slide6.xml"/><Relationship Id="rId110" Type="http://schemas.openxmlformats.org/officeDocument/2006/relationships/slide" Target="slides/slide101.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14" Type="http://schemas.openxmlformats.org/officeDocument/2006/relationships/slide" Target="slides/slide105.xml"/><Relationship Id="rId18" Type="http://schemas.openxmlformats.org/officeDocument/2006/relationships/slide" Target="slides/slide9.xml"/><Relationship Id="rId113" Type="http://schemas.openxmlformats.org/officeDocument/2006/relationships/slide" Target="slides/slide104.xml"/><Relationship Id="rId112" Type="http://schemas.openxmlformats.org/officeDocument/2006/relationships/slide" Target="slides/slide103.xml"/><Relationship Id="rId111" Type="http://schemas.openxmlformats.org/officeDocument/2006/relationships/slide" Target="slides/slide102.xml"/><Relationship Id="rId84" Type="http://schemas.openxmlformats.org/officeDocument/2006/relationships/slide" Target="slides/slide75.xml"/><Relationship Id="rId83" Type="http://schemas.openxmlformats.org/officeDocument/2006/relationships/slide" Target="slides/slide74.xml"/><Relationship Id="rId86" Type="http://schemas.openxmlformats.org/officeDocument/2006/relationships/slide" Target="slides/slide77.xml"/><Relationship Id="rId85" Type="http://schemas.openxmlformats.org/officeDocument/2006/relationships/slide" Target="slides/slide76.xml"/><Relationship Id="rId88" Type="http://schemas.openxmlformats.org/officeDocument/2006/relationships/slide" Target="slides/slide79.xml"/><Relationship Id="rId87" Type="http://schemas.openxmlformats.org/officeDocument/2006/relationships/slide" Target="slides/slide78.xml"/><Relationship Id="rId89" Type="http://schemas.openxmlformats.org/officeDocument/2006/relationships/slide" Target="slides/slide80.xml"/><Relationship Id="rId80" Type="http://schemas.openxmlformats.org/officeDocument/2006/relationships/slide" Target="slides/slide71.xml"/><Relationship Id="rId82" Type="http://schemas.openxmlformats.org/officeDocument/2006/relationships/slide" Target="slides/slide73.xml"/><Relationship Id="rId81" Type="http://schemas.openxmlformats.org/officeDocument/2006/relationships/slide" Target="slides/slide72.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141" Type="http://schemas.openxmlformats.org/officeDocument/2006/relationships/font" Target="fonts/RobotoMono-boldItalic.fntdata"/><Relationship Id="rId140" Type="http://schemas.openxmlformats.org/officeDocument/2006/relationships/font" Target="fonts/RobotoMono-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139" Type="http://schemas.openxmlformats.org/officeDocument/2006/relationships/font" Target="fonts/RobotoMono-bold.fntdata"/><Relationship Id="rId138" Type="http://schemas.openxmlformats.org/officeDocument/2006/relationships/font" Target="fonts/RobotoMono-regular.fntdata"/><Relationship Id="rId137" Type="http://schemas.openxmlformats.org/officeDocument/2006/relationships/font" Target="fonts/HelveticaNeue-boldItalic.fntdata"/><Relationship Id="rId132" Type="http://schemas.openxmlformats.org/officeDocument/2006/relationships/font" Target="fonts/ProximaNova-italic.fntdata"/><Relationship Id="rId131" Type="http://schemas.openxmlformats.org/officeDocument/2006/relationships/font" Target="fonts/ProximaNova-bold.fntdata"/><Relationship Id="rId130" Type="http://schemas.openxmlformats.org/officeDocument/2006/relationships/font" Target="fonts/ProximaNova-regular.fntdata"/><Relationship Id="rId136" Type="http://schemas.openxmlformats.org/officeDocument/2006/relationships/font" Target="fonts/HelveticaNeue-italic.fntdata"/><Relationship Id="rId135" Type="http://schemas.openxmlformats.org/officeDocument/2006/relationships/font" Target="fonts/HelveticaNeue-bold.fntdata"/><Relationship Id="rId134" Type="http://schemas.openxmlformats.org/officeDocument/2006/relationships/font" Target="fonts/HelveticaNeue-regular.fntdata"/><Relationship Id="rId133" Type="http://schemas.openxmlformats.org/officeDocument/2006/relationships/font" Target="fonts/ProximaNova-boldItalic.fntdata"/><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65" Type="http://schemas.openxmlformats.org/officeDocument/2006/relationships/slide" Target="slides/slide56.xml"/><Relationship Id="rId68" Type="http://schemas.openxmlformats.org/officeDocument/2006/relationships/slide" Target="slides/slide59.xml"/><Relationship Id="rId67" Type="http://schemas.openxmlformats.org/officeDocument/2006/relationships/slide" Target="slides/slide58.xml"/><Relationship Id="rId60" Type="http://schemas.openxmlformats.org/officeDocument/2006/relationships/slide" Target="slides/slide51.xml"/><Relationship Id="rId69" Type="http://schemas.openxmlformats.org/officeDocument/2006/relationships/slide" Target="slides/slide6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54" Type="http://schemas.openxmlformats.org/officeDocument/2006/relationships/slide" Target="slides/slide45.xml"/><Relationship Id="rId57" Type="http://schemas.openxmlformats.org/officeDocument/2006/relationships/slide" Target="slides/slide48.xml"/><Relationship Id="rId56" Type="http://schemas.openxmlformats.org/officeDocument/2006/relationships/slide" Target="slides/slide47.xml"/><Relationship Id="rId59" Type="http://schemas.openxmlformats.org/officeDocument/2006/relationships/slide" Target="slides/slide50.xml"/><Relationship Id="rId58"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b88a8ba890_0_7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b88a8ba890_0_7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b89d59d410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b89d59d410_0_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2c5f95197a8_0_1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2c5f95197a8_0_15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2c679289e35_1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2c679289e35_1_1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2c5f95197a8_0_1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2c5f95197a8_0_16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2c5f95197a8_0_1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2c5f95197a8_0_17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2c5f95197a8_0_1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2c5f95197a8_0_17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2c5f95197a8_0_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2c5f95197a8_0_7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2c5f95197a8_0_1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2c5f95197a8_0_18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2c5f95197a8_0_1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2c5f95197a8_0_19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2c5f95197a8_0_2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2c5f95197a8_0_20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2c679289446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2c679289446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b89d59d410_0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b89d59d410_0_1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2c679289446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2c679289446_0_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2c679289446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2c679289446_0_1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2c679289446_0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2c679289446_0_2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2c679289446_0_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2c679289446_0_3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313f66f3b67_19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313f66f3b67_19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b89d59d410_0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b89d59d410_0_2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13f66f3b67_20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13f66f3b67_2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5979972a1_0_22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5979972a1_0_2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b89d59d410_0_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b89d59d410_0_4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b89d59d410_0_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b89d59d410_0_4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5979972a1_0_27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5979972a1_0_27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5979972a1_0_27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5979972a1_0_27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5979972a1_0_28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5979972a1_0_28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5979972a1_0_3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5979972a1_0_3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c5ee20efbe_0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c5ee20efbe_0_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b88a8ba890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b88a8ba890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b88a8ba890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b88a8ba890_0_1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c36542a4d8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c36542a4d8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4f41c5fe83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34f41c5fe83_0_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c61450630a_2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c61450630a_2_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13b65ee90f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313b65ee90f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b88a8ba890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b88a8ba890_0_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5979972a1_0_19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g35979972a1_0_1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b416cf3dfa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b416cf3dfa_0_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c5ee20efbe_0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c5ee20efbe_0_2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c5ee20efbe_0_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c5ee20efbe_0_3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b8935f7814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b8935f7814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c5ee20efbe_0_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c5ee20efbe_0_4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c5ee20efbe_0_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c5ee20efbe_0_4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c5ee20efbe_0_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c5ee20efbe_0_6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c5ee20efbe_0_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c5ee20efbe_0_7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c5ee20efbe_0_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c5ee20efbe_0_8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c5ee20efbe_0_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c5ee20efbe_0_8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5979972a1_0_2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5979972a1_0_20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c5ee20efbe_0_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c5ee20efbe_0_9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c36542a4d8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c36542a4d8_0_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c5ee20efbe_0_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2c5ee20efbe_0_10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c5ee20efbe_0_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c5ee20efbe_0_11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c5ee20efbe_0_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c5ee20efbe_0_12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c61450630a_2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c61450630a_2_2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c5ee20efbe_0_1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c5ee20efbe_0_12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c5ee20efbe_0_1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c5ee20efbe_0_13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c61450630a_2_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c61450630a_2_3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b89d59d410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b89d59d410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c5ee20efbe_0_1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c5ee20efbe_0_16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c5ee20efbe_0_1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2c5ee20efbe_0_16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34f41c5fe83_0_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34f41c5fe83_0_3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34f41c5fe83_0_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34f41c5fe83_0_4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34f41c5fe83_0_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34f41c5fe83_0_5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34f41c5fe83_0_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34f41c5fe83_0_6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34f574e7309_0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34f574e7309_0_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34f574e7309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34f574e7309_0_1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c5f95197a8_0_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c5f95197a8_0_6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c5ee20efbe_0_2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c5ee20efbe_0_27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b89d59d410_0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b89d59d410_0_3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c61450630a_2_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c61450630a_2_4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c5ee20efbe_0_2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2c5ee20efbe_0_28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34f41c5fe83_0_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34f41c5fe83_0_8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c5ee20efbe_0_2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2c5ee20efbe_0_29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c5ee20efbe_0_3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2c5ee20efbe_0_30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2c5ee20efbe_0_3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2c5ee20efbe_0_31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c5ee20efbe_0_3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2c5ee20efbe_0_32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c5ee20efbe_0_3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2c5ee20efbe_0_33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c5ee20efbe_0_3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2c5ee20efbe_0_35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c5ee20efbe_0_3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2c5ee20efbe_0_35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5979972a1_0_21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5979972a1_0_21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2c5ee20efbe_0_3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2c5ee20efbe_0_36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2c5ee20efbe_0_3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2c5ee20efbe_0_37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2c5ee20efbe_0_3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2c5ee20efbe_0_38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2c5ee20efbe_0_3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2c5ee20efbe_0_39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2c5ee20efbe_0_4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2c5ee20efbe_0_40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2c5f95197a8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2c5f95197a8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2c5f95197a8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2c5f95197a8_0_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2c5ee20efbe_0_1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2c5ee20efbe_0_19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2c5ee20efbe_0_1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2c5ee20efbe_0_19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2c5ee20efbe_0_2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2c5ee20efbe_0_20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5979972a1_0_22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5979972a1_0_2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2c61450630a_2_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2c61450630a_2_5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2c5f95197a8_0_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2c5f95197a8_0_3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2c5f95197a8_0_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2c5f95197a8_0_4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2c5ee20efbe_0_2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2c5ee20efbe_0_21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2c5ee20efbe_0_2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2c5ee20efbe_0_22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2c5ee20efbe_0_2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2c5ee20efbe_0_24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2c5ee20efbe_0_2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2c5ee20efbe_0_24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2c5ee20efbe_0_2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2c5ee20efbe_0_25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2c5ee20efbe_0_2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2c5ee20efbe_0_26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2c5ee20efbe_0_2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2c5ee20efbe_0_23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b89d59d410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b89d59d410_0_1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2c5f95197a8_0_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2c5f95197a8_0_5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2c5f95197a8_0_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2c5f95197a8_0_6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2c5f95197a8_0_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2c5f95197a8_0_8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2c679289e35_1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2c679289e35_1_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2c5f95197a8_0_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2c5f95197a8_0_9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2c5f95197a8_0_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2c5f95197a8_0_11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2c5f95197a8_0_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2c5f95197a8_0_12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2c5f95197a8_0_1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2c5f95197a8_0_13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2c5f95197a8_0_1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2c5f95197a8_0_14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2c5f95197a8_0_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2c5f95197a8_0_13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showMasterSp="0" type="title">
  <p:cSld name="TITLE">
    <p:bg>
      <p:bgPr>
        <a:solidFill>
          <a:srgbClr val="222222"/>
        </a:solidFill>
      </p:bgPr>
    </p:bg>
    <p:spTree>
      <p:nvGrpSpPr>
        <p:cNvPr id="10" name="Shape 10"/>
        <p:cNvGrpSpPr/>
        <p:nvPr/>
      </p:nvGrpSpPr>
      <p:grpSpPr>
        <a:xfrm>
          <a:off x="0" y="0"/>
          <a:ext cx="0" cy="0"/>
          <a:chOff x="0" y="0"/>
          <a:chExt cx="0" cy="0"/>
        </a:xfrm>
      </p:grpSpPr>
      <p:cxnSp>
        <p:nvCxnSpPr>
          <p:cNvPr id="11" name="Google Shape;11;p2"/>
          <p:cNvCxnSpPr/>
          <p:nvPr/>
        </p:nvCxnSpPr>
        <p:spPr>
          <a:xfrm flipH="1" rot="10800000">
            <a:off x="406400" y="6140894"/>
            <a:ext cx="12192000" cy="263"/>
          </a:xfrm>
          <a:prstGeom prst="straightConnector1">
            <a:avLst/>
          </a:prstGeom>
          <a:noFill/>
          <a:ln cap="flat" cmpd="sng" w="38100">
            <a:solidFill>
              <a:srgbClr val="A6AAA9"/>
            </a:solidFill>
            <a:prstDash val="solid"/>
            <a:miter lim="400000"/>
            <a:headEnd len="sm" w="sm" type="none"/>
            <a:tailEnd len="sm" w="sm" type="none"/>
          </a:ln>
        </p:spPr>
      </p:cxnSp>
      <p:sp>
        <p:nvSpPr>
          <p:cNvPr id="12" name="Google Shape;12;p2"/>
          <p:cNvSpPr txBox="1"/>
          <p:nvPr>
            <p:ph type="title"/>
          </p:nvPr>
        </p:nvSpPr>
        <p:spPr>
          <a:xfrm>
            <a:off x="406400" y="6426200"/>
            <a:ext cx="12192000" cy="2705100"/>
          </a:xfrm>
          <a:prstGeom prst="rect">
            <a:avLst/>
          </a:prstGeom>
          <a:noFill/>
          <a:ln>
            <a:noFill/>
          </a:ln>
        </p:spPr>
        <p:txBody>
          <a:bodyPr anchorCtr="0" anchor="t" bIns="91425" lIns="91425" spcFirstLastPara="1" rIns="91425" wrap="square" tIns="91425">
            <a:noAutofit/>
          </a:bodyPr>
          <a:lstStyle>
            <a:lvl1pPr lvl="0" marR="0" rtl="0" algn="l">
              <a:lnSpc>
                <a:spcPct val="80000"/>
              </a:lnSpc>
              <a:spcBef>
                <a:spcPts val="0"/>
              </a:spcBef>
              <a:spcAft>
                <a:spcPts val="0"/>
              </a:spcAft>
              <a:buClr>
                <a:schemeClr val="accent1"/>
              </a:buClr>
              <a:buSzPts val="17000"/>
              <a:buFont typeface="Arial"/>
              <a:buNone/>
              <a:defRPr b="0" i="0" sz="17000" u="none" cap="none" strike="noStrike">
                <a:solidFill>
                  <a:schemeClr val="accent1"/>
                </a:solidFill>
                <a:latin typeface="Arial"/>
                <a:ea typeface="Arial"/>
                <a:cs typeface="Arial"/>
                <a:sym typeface="Arial"/>
              </a:defRPr>
            </a:lvl1pPr>
            <a:lvl2pPr lvl="1"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2pPr>
            <a:lvl3pPr lvl="2"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3pPr>
            <a:lvl4pPr lvl="3"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4pPr>
            <a:lvl5pPr lvl="4"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5pPr>
            <a:lvl6pPr lvl="5"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6pPr>
            <a:lvl7pPr lvl="6"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7pPr>
            <a:lvl8pPr lvl="7"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8pPr>
            <a:lvl9pPr lvl="8"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9pPr>
          </a:lstStyle>
          <a:p/>
        </p:txBody>
      </p:sp>
      <p:sp>
        <p:nvSpPr>
          <p:cNvPr id="13" name="Google Shape;13;p2"/>
          <p:cNvSpPr txBox="1"/>
          <p:nvPr>
            <p:ph idx="1" type="body"/>
          </p:nvPr>
        </p:nvSpPr>
        <p:spPr>
          <a:xfrm>
            <a:off x="406400" y="4267200"/>
            <a:ext cx="12192000" cy="18034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80000"/>
              </a:lnSpc>
              <a:spcBef>
                <a:spcPts val="2300"/>
              </a:spcBef>
              <a:spcAft>
                <a:spcPts val="0"/>
              </a:spcAft>
              <a:buClr>
                <a:srgbClr val="A6AAA9"/>
              </a:buClr>
              <a:buSzPts val="5400"/>
              <a:buFont typeface="Avenir"/>
              <a:buNone/>
              <a:defRPr b="0" i="0" sz="5400" u="none" cap="none" strike="noStrike">
                <a:solidFill>
                  <a:srgbClr val="A6AAA9"/>
                </a:solidFill>
                <a:latin typeface="Arial"/>
                <a:ea typeface="Arial"/>
                <a:cs typeface="Arial"/>
                <a:sym typeface="Arial"/>
              </a:defRPr>
            </a:lvl1pPr>
            <a:lvl2pPr indent="-228600" lvl="1" marL="914400" marR="0" rtl="0" algn="l">
              <a:lnSpc>
                <a:spcPct val="80000"/>
              </a:lnSpc>
              <a:spcBef>
                <a:spcPts val="2300"/>
              </a:spcBef>
              <a:spcAft>
                <a:spcPts val="0"/>
              </a:spcAft>
              <a:buClr>
                <a:srgbClr val="A6AAA9"/>
              </a:buClr>
              <a:buSzPts val="5400"/>
              <a:buFont typeface="Avenir"/>
              <a:buNone/>
              <a:defRPr b="0" i="0" sz="5400" u="none" cap="none" strike="noStrike">
                <a:solidFill>
                  <a:srgbClr val="A6AAA9"/>
                </a:solidFill>
                <a:latin typeface="Arial"/>
                <a:ea typeface="Arial"/>
                <a:cs typeface="Arial"/>
                <a:sym typeface="Arial"/>
              </a:defRPr>
            </a:lvl2pPr>
            <a:lvl3pPr indent="-228600" lvl="2" marL="1371600" marR="0" rtl="0" algn="l">
              <a:lnSpc>
                <a:spcPct val="80000"/>
              </a:lnSpc>
              <a:spcBef>
                <a:spcPts val="2300"/>
              </a:spcBef>
              <a:spcAft>
                <a:spcPts val="0"/>
              </a:spcAft>
              <a:buClr>
                <a:srgbClr val="A6AAA9"/>
              </a:buClr>
              <a:buSzPts val="5400"/>
              <a:buFont typeface="Avenir"/>
              <a:buNone/>
              <a:defRPr b="0" i="0" sz="5400" u="none" cap="none" strike="noStrike">
                <a:solidFill>
                  <a:srgbClr val="A6AAA9"/>
                </a:solidFill>
                <a:latin typeface="Arial"/>
                <a:ea typeface="Arial"/>
                <a:cs typeface="Arial"/>
                <a:sym typeface="Arial"/>
              </a:defRPr>
            </a:lvl3pPr>
            <a:lvl4pPr indent="-228600" lvl="3" marL="1828800" marR="0" rtl="0" algn="l">
              <a:lnSpc>
                <a:spcPct val="80000"/>
              </a:lnSpc>
              <a:spcBef>
                <a:spcPts val="2300"/>
              </a:spcBef>
              <a:spcAft>
                <a:spcPts val="0"/>
              </a:spcAft>
              <a:buClr>
                <a:srgbClr val="A6AAA9"/>
              </a:buClr>
              <a:buSzPts val="5400"/>
              <a:buFont typeface="Avenir"/>
              <a:buNone/>
              <a:defRPr b="0" i="0" sz="5400" u="none" cap="none" strike="noStrike">
                <a:solidFill>
                  <a:srgbClr val="A6AAA9"/>
                </a:solidFill>
                <a:latin typeface="Arial"/>
                <a:ea typeface="Arial"/>
                <a:cs typeface="Arial"/>
                <a:sym typeface="Arial"/>
              </a:defRPr>
            </a:lvl4pPr>
            <a:lvl5pPr indent="-228600" lvl="4" marL="2286000" marR="0" rtl="0" algn="l">
              <a:lnSpc>
                <a:spcPct val="80000"/>
              </a:lnSpc>
              <a:spcBef>
                <a:spcPts val="2300"/>
              </a:spcBef>
              <a:spcAft>
                <a:spcPts val="0"/>
              </a:spcAft>
              <a:buClr>
                <a:srgbClr val="A6AAA9"/>
              </a:buClr>
              <a:buSzPts val="5400"/>
              <a:buFont typeface="Avenir"/>
              <a:buNone/>
              <a:defRPr b="0" i="0" sz="5400" u="none" cap="none" strike="noStrike">
                <a:solidFill>
                  <a:srgbClr val="A6AAA9"/>
                </a:solidFill>
                <a:latin typeface="Arial"/>
                <a:ea typeface="Arial"/>
                <a:cs typeface="Arial"/>
                <a:sym typeface="Arial"/>
              </a:defRPr>
            </a:lvl5pPr>
            <a:lvl6pPr indent="-455292" lvl="5" marL="27432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indent="-455292" lvl="6" marL="3200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indent="-455292" lvl="7" marL="3657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indent="-455292" lvl="8" marL="4114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14" name="Google Shape;14;p2"/>
          <p:cNvSpPr txBox="1"/>
          <p:nvPr>
            <p:ph idx="12" type="sldNum"/>
          </p:nvPr>
        </p:nvSpPr>
        <p:spPr>
          <a:xfrm>
            <a:off x="12194440" y="431800"/>
            <a:ext cx="406898" cy="457200"/>
          </a:xfrm>
          <a:prstGeom prst="rect">
            <a:avLst/>
          </a:prstGeom>
          <a:noFill/>
          <a:ln>
            <a:noFill/>
          </a:ln>
        </p:spPr>
        <p:txBody>
          <a:bodyPr anchorCtr="0" anchor="t" bIns="50800" lIns="50800" spcFirstLastPara="1" rIns="50800" wrap="square" tIns="50800">
            <a:noAutofit/>
          </a:bodyPr>
          <a:lstStyle>
            <a:lvl1pPr indent="0" lvl="0"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1pPr>
            <a:lvl2pPr indent="0" lvl="1"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2pPr>
            <a:lvl3pPr indent="0" lvl="2"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3pPr>
            <a:lvl4pPr indent="0" lvl="3"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4pPr>
            <a:lvl5pPr indent="0" lvl="4"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5pPr>
            <a:lvl6pPr indent="0" lvl="5"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6pPr>
            <a:lvl7pPr indent="0" lvl="6"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7pPr>
            <a:lvl8pPr indent="0" lvl="7"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8pPr>
            <a:lvl9pPr indent="0" lvl="8"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bg>
      <p:bgPr>
        <a:solidFill>
          <a:srgbClr val="222222"/>
        </a:solidFill>
      </p:bgPr>
    </p:bg>
    <p:spTree>
      <p:nvGrpSpPr>
        <p:cNvPr id="55" name="Shape 55"/>
        <p:cNvGrpSpPr/>
        <p:nvPr/>
      </p:nvGrpSpPr>
      <p:grpSpPr>
        <a:xfrm>
          <a:off x="0" y="0"/>
          <a:ext cx="0" cy="0"/>
          <a:chOff x="0" y="0"/>
          <a:chExt cx="0" cy="0"/>
        </a:xfrm>
      </p:grpSpPr>
      <p:sp>
        <p:nvSpPr>
          <p:cNvPr id="56" name="Google Shape;56;p11"/>
          <p:cNvSpPr txBox="1"/>
          <p:nvPr>
            <p:ph idx="1" type="body"/>
          </p:nvPr>
        </p:nvSpPr>
        <p:spPr>
          <a:xfrm>
            <a:off x="406400" y="457200"/>
            <a:ext cx="11176000" cy="4572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80000"/>
              </a:lnSpc>
              <a:spcBef>
                <a:spcPts val="0"/>
              </a:spcBef>
              <a:spcAft>
                <a:spcPts val="0"/>
              </a:spcAft>
              <a:buClr>
                <a:srgbClr val="838787"/>
              </a:buClr>
              <a:buSzPts val="2400"/>
              <a:buFont typeface="Avenir"/>
              <a:buNone/>
              <a:defRPr b="0" i="0" sz="2400" u="none" cap="none" strike="noStrike">
                <a:solidFill>
                  <a:srgbClr val="838787"/>
                </a:solidFill>
                <a:latin typeface="Arial"/>
                <a:ea typeface="Arial"/>
                <a:cs typeface="Arial"/>
                <a:sym typeface="Arial"/>
              </a:defRPr>
            </a:lvl1pPr>
            <a:lvl2pPr indent="-455292" lvl="1" marL="914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indent="-455292" lvl="2" marL="1371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indent="-455292" lvl="3" marL="1828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indent="-455292" lvl="4" marL="22860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indent="-455292" lvl="5" marL="27432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indent="-455292" lvl="6" marL="3200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indent="-455292" lvl="7" marL="3657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indent="-455292" lvl="8" marL="4114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57" name="Google Shape;57;p11"/>
          <p:cNvSpPr txBox="1"/>
          <p:nvPr>
            <p:ph idx="2" type="body"/>
          </p:nvPr>
        </p:nvSpPr>
        <p:spPr>
          <a:xfrm>
            <a:off x="406400" y="2743200"/>
            <a:ext cx="12192000" cy="6108700"/>
          </a:xfrm>
          <a:prstGeom prst="rect">
            <a:avLst/>
          </a:prstGeom>
          <a:noFill/>
          <a:ln>
            <a:noFill/>
          </a:ln>
        </p:spPr>
        <p:txBody>
          <a:bodyPr anchorCtr="0" anchor="t" bIns="91425" lIns="91425" spcFirstLastPara="1" rIns="91425" wrap="square" tIns="91425">
            <a:noAutofit/>
          </a:bodyPr>
          <a:lstStyle>
            <a:lvl1pPr indent="-455292" lvl="0" marL="457200" marR="0" rtl="0" algn="l">
              <a:lnSpc>
                <a:spcPct val="100000"/>
              </a:lnSpc>
              <a:spcBef>
                <a:spcPts val="2800"/>
              </a:spcBef>
              <a:spcAft>
                <a:spcPts val="0"/>
              </a:spcAft>
              <a:buClr>
                <a:schemeClr val="accent1"/>
              </a:buClr>
              <a:buSzPts val="3570"/>
              <a:buFont typeface="Avenir"/>
              <a:buChar char="▸"/>
              <a:defRPr b="0" i="0" sz="3400" u="none" cap="none" strike="noStrike">
                <a:solidFill>
                  <a:srgbClr val="838787"/>
                </a:solidFill>
                <a:latin typeface="Avenir"/>
                <a:ea typeface="Avenir"/>
                <a:cs typeface="Avenir"/>
                <a:sym typeface="Avenir"/>
              </a:defRPr>
            </a:lvl1pPr>
            <a:lvl2pPr indent="-455292" lvl="1" marL="914400" marR="0" rtl="0" algn="l">
              <a:lnSpc>
                <a:spcPct val="100000"/>
              </a:lnSpc>
              <a:spcBef>
                <a:spcPts val="2800"/>
              </a:spcBef>
              <a:spcAft>
                <a:spcPts val="0"/>
              </a:spcAft>
              <a:buClr>
                <a:schemeClr val="accent1"/>
              </a:buClr>
              <a:buSzPts val="3570"/>
              <a:buFont typeface="Avenir"/>
              <a:buChar char="▸"/>
              <a:defRPr b="0" i="0" sz="3400" u="none" cap="none" strike="noStrike">
                <a:solidFill>
                  <a:srgbClr val="838787"/>
                </a:solidFill>
                <a:latin typeface="Avenir"/>
                <a:ea typeface="Avenir"/>
                <a:cs typeface="Avenir"/>
                <a:sym typeface="Avenir"/>
              </a:defRPr>
            </a:lvl2pPr>
            <a:lvl3pPr indent="-455292" lvl="2" marL="1371600" marR="0" rtl="0" algn="l">
              <a:lnSpc>
                <a:spcPct val="100000"/>
              </a:lnSpc>
              <a:spcBef>
                <a:spcPts val="2800"/>
              </a:spcBef>
              <a:spcAft>
                <a:spcPts val="0"/>
              </a:spcAft>
              <a:buClr>
                <a:schemeClr val="accent1"/>
              </a:buClr>
              <a:buSzPts val="3570"/>
              <a:buFont typeface="Avenir"/>
              <a:buChar char="▸"/>
              <a:defRPr b="0" i="0" sz="3400" u="none" cap="none" strike="noStrike">
                <a:solidFill>
                  <a:srgbClr val="838787"/>
                </a:solidFill>
                <a:latin typeface="Avenir"/>
                <a:ea typeface="Avenir"/>
                <a:cs typeface="Avenir"/>
                <a:sym typeface="Avenir"/>
              </a:defRPr>
            </a:lvl3pPr>
            <a:lvl4pPr indent="-455292" lvl="3" marL="1828800" marR="0" rtl="0" algn="l">
              <a:lnSpc>
                <a:spcPct val="100000"/>
              </a:lnSpc>
              <a:spcBef>
                <a:spcPts val="2800"/>
              </a:spcBef>
              <a:spcAft>
                <a:spcPts val="0"/>
              </a:spcAft>
              <a:buClr>
                <a:schemeClr val="accent1"/>
              </a:buClr>
              <a:buSzPts val="3570"/>
              <a:buFont typeface="Avenir"/>
              <a:buChar char="▸"/>
              <a:defRPr b="0" i="0" sz="3400" u="none" cap="none" strike="noStrike">
                <a:solidFill>
                  <a:srgbClr val="838787"/>
                </a:solidFill>
                <a:latin typeface="Avenir"/>
                <a:ea typeface="Avenir"/>
                <a:cs typeface="Avenir"/>
                <a:sym typeface="Avenir"/>
              </a:defRPr>
            </a:lvl4pPr>
            <a:lvl5pPr indent="-455292" lvl="4" marL="2286000" marR="0" rtl="0" algn="l">
              <a:lnSpc>
                <a:spcPct val="100000"/>
              </a:lnSpc>
              <a:spcBef>
                <a:spcPts val="2800"/>
              </a:spcBef>
              <a:spcAft>
                <a:spcPts val="0"/>
              </a:spcAft>
              <a:buClr>
                <a:schemeClr val="accent1"/>
              </a:buClr>
              <a:buSzPts val="3570"/>
              <a:buFont typeface="Avenir"/>
              <a:buChar char="▸"/>
              <a:defRPr b="0" i="0" sz="3400" u="none" cap="none" strike="noStrike">
                <a:solidFill>
                  <a:srgbClr val="838787"/>
                </a:solidFill>
                <a:latin typeface="Avenir"/>
                <a:ea typeface="Avenir"/>
                <a:cs typeface="Avenir"/>
                <a:sym typeface="Avenir"/>
              </a:defRPr>
            </a:lvl5pPr>
            <a:lvl6pPr indent="-455292" lvl="5" marL="27432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indent="-455292" lvl="6" marL="3200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indent="-455292" lvl="7" marL="3657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indent="-455292" lvl="8" marL="4114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58" name="Google Shape;58;p11"/>
          <p:cNvSpPr txBox="1"/>
          <p:nvPr>
            <p:ph idx="12" type="sldNum"/>
          </p:nvPr>
        </p:nvSpPr>
        <p:spPr>
          <a:xfrm>
            <a:off x="12186622" y="431800"/>
            <a:ext cx="406897" cy="457200"/>
          </a:xfrm>
          <a:prstGeom prst="rect">
            <a:avLst/>
          </a:prstGeom>
          <a:noFill/>
          <a:ln>
            <a:noFill/>
          </a:ln>
        </p:spPr>
        <p:txBody>
          <a:bodyPr anchorCtr="0" anchor="t" bIns="50800" lIns="50800" spcFirstLastPara="1" rIns="50800" wrap="square" tIns="50800">
            <a:noAutofit/>
          </a:bodyPr>
          <a:lstStyle>
            <a:lvl1pPr indent="0" lvl="0"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1pPr>
            <a:lvl2pPr indent="0" lvl="1"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2pPr>
            <a:lvl3pPr indent="0" lvl="2"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3pPr>
            <a:lvl4pPr indent="0" lvl="3"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4pPr>
            <a:lvl5pPr indent="0" lvl="4"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5pPr>
            <a:lvl6pPr indent="0" lvl="5"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6pPr>
            <a:lvl7pPr indent="0" lvl="6"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7pPr>
            <a:lvl8pPr indent="0" lvl="7"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8pPr>
            <a:lvl9pPr indent="0" lvl="8"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3 Up" showMasterSp="0">
  <p:cSld name="Photo - 3 Up">
    <p:bg>
      <p:bgPr>
        <a:solidFill>
          <a:srgbClr val="222222"/>
        </a:solidFill>
      </p:bgPr>
    </p:bg>
    <p:spTree>
      <p:nvGrpSpPr>
        <p:cNvPr id="59" name="Shape 59"/>
        <p:cNvGrpSpPr/>
        <p:nvPr/>
      </p:nvGrpSpPr>
      <p:grpSpPr>
        <a:xfrm>
          <a:off x="0" y="0"/>
          <a:ext cx="0" cy="0"/>
          <a:chOff x="0" y="0"/>
          <a:chExt cx="0" cy="0"/>
        </a:xfrm>
      </p:grpSpPr>
      <p:sp>
        <p:nvSpPr>
          <p:cNvPr id="60" name="Google Shape;60;p12"/>
          <p:cNvSpPr/>
          <p:nvPr>
            <p:ph idx="2" type="pic"/>
          </p:nvPr>
        </p:nvSpPr>
        <p:spPr>
          <a:xfrm>
            <a:off x="6503154" y="0"/>
            <a:ext cx="6502401" cy="4864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1pPr>
            <a:lvl2pPr lvl="1"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lvl="2"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lvl="3"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lvl="4"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lvl="5"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lvl="6"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lvl="7"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lvl="8"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61" name="Google Shape;61;p12"/>
          <p:cNvSpPr/>
          <p:nvPr>
            <p:ph idx="3" type="pic"/>
          </p:nvPr>
        </p:nvSpPr>
        <p:spPr>
          <a:xfrm>
            <a:off x="6502400" y="4902200"/>
            <a:ext cx="6502400" cy="4864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1pPr>
            <a:lvl2pPr lvl="1"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lvl="2"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lvl="3"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lvl="4"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lvl="5"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lvl="6"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lvl="7"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lvl="8"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62" name="Google Shape;62;p12"/>
          <p:cNvSpPr/>
          <p:nvPr>
            <p:ph idx="4" type="pic"/>
          </p:nvPr>
        </p:nvSpPr>
        <p:spPr>
          <a:xfrm>
            <a:off x="0" y="0"/>
            <a:ext cx="6468534" cy="9753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1pPr>
            <a:lvl2pPr lvl="1"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lvl="2"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lvl="3"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lvl="4"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lvl="5"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lvl="6"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lvl="7"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lvl="8"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63" name="Google Shape;63;p12"/>
          <p:cNvSpPr txBox="1"/>
          <p:nvPr>
            <p:ph idx="12" type="sldNum"/>
          </p:nvPr>
        </p:nvSpPr>
        <p:spPr>
          <a:xfrm>
            <a:off x="12186622" y="431800"/>
            <a:ext cx="406897" cy="457200"/>
          </a:xfrm>
          <a:prstGeom prst="rect">
            <a:avLst/>
          </a:prstGeom>
          <a:noFill/>
          <a:ln>
            <a:noFill/>
          </a:ln>
        </p:spPr>
        <p:txBody>
          <a:bodyPr anchorCtr="0" anchor="t" bIns="50800" lIns="50800" spcFirstLastPara="1" rIns="50800" wrap="square" tIns="50800">
            <a:noAutofit/>
          </a:bodyPr>
          <a:lstStyle>
            <a:lvl1pPr indent="0" lvl="0"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1pPr>
            <a:lvl2pPr indent="0" lvl="1"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2pPr>
            <a:lvl3pPr indent="0" lvl="2"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3pPr>
            <a:lvl4pPr indent="0" lvl="3"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4pPr>
            <a:lvl5pPr indent="0" lvl="4"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5pPr>
            <a:lvl6pPr indent="0" lvl="5"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6pPr>
            <a:lvl7pPr indent="0" lvl="6"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7pPr>
            <a:lvl8pPr indent="0" lvl="7"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8pPr>
            <a:lvl9pPr indent="0" lvl="8"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rgbClr val="222222"/>
        </a:solidFill>
      </p:bgPr>
    </p:bg>
    <p:spTree>
      <p:nvGrpSpPr>
        <p:cNvPr id="64" name="Shape 64"/>
        <p:cNvGrpSpPr/>
        <p:nvPr/>
      </p:nvGrpSpPr>
      <p:grpSpPr>
        <a:xfrm>
          <a:off x="0" y="0"/>
          <a:ext cx="0" cy="0"/>
          <a:chOff x="0" y="0"/>
          <a:chExt cx="0" cy="0"/>
        </a:xfrm>
      </p:grpSpPr>
      <p:sp>
        <p:nvSpPr>
          <p:cNvPr id="65" name="Google Shape;65;p13"/>
          <p:cNvSpPr/>
          <p:nvPr/>
        </p:nvSpPr>
        <p:spPr>
          <a:xfrm>
            <a:off x="469900" y="2362200"/>
            <a:ext cx="12065000" cy="5229225"/>
          </a:xfrm>
          <a:custGeom>
            <a:rect b="b" l="l" r="r" t="t"/>
            <a:pathLst>
              <a:path extrusionOk="0" h="21600" w="2160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rgbClr val="FFFFFF"/>
              </a:buClr>
              <a:buSzPts val="2800"/>
              <a:buFont typeface="Arial"/>
              <a:buNone/>
            </a:pPr>
            <a:r>
              <a:t/>
            </a:r>
            <a:endParaRPr b="0" i="0" sz="2800" u="none" cap="none" strike="noStrike">
              <a:solidFill>
                <a:srgbClr val="FFFFFF"/>
              </a:solidFill>
              <a:latin typeface="Arial"/>
              <a:ea typeface="Arial"/>
              <a:cs typeface="Arial"/>
              <a:sym typeface="Arial"/>
            </a:endParaRPr>
          </a:p>
        </p:txBody>
      </p:sp>
      <p:sp>
        <p:nvSpPr>
          <p:cNvPr id="66" name="Google Shape;66;p13"/>
          <p:cNvSpPr txBox="1"/>
          <p:nvPr>
            <p:ph idx="1" type="body"/>
          </p:nvPr>
        </p:nvSpPr>
        <p:spPr>
          <a:xfrm>
            <a:off x="889000" y="2908300"/>
            <a:ext cx="11226800" cy="1297944"/>
          </a:xfrm>
          <a:prstGeom prst="rect">
            <a:avLst/>
          </a:prstGeom>
          <a:noFill/>
          <a:ln>
            <a:noFill/>
          </a:ln>
        </p:spPr>
        <p:txBody>
          <a:bodyPr anchorCtr="0" anchor="t" bIns="91425" lIns="91425" spcFirstLastPara="1" rIns="91425" wrap="square" tIns="91425">
            <a:noAutofit/>
          </a:bodyPr>
          <a:lstStyle>
            <a:lvl1pPr indent="-228600" lvl="0" marL="457200" marR="0" rtl="0" algn="l">
              <a:lnSpc>
                <a:spcPct val="80000"/>
              </a:lnSpc>
              <a:spcBef>
                <a:spcPts val="0"/>
              </a:spcBef>
              <a:spcAft>
                <a:spcPts val="0"/>
              </a:spcAft>
              <a:buClr>
                <a:srgbClr val="FFFFFF"/>
              </a:buClr>
              <a:buSzPts val="9400"/>
              <a:buFont typeface="Avenir"/>
              <a:buNone/>
              <a:defRPr b="0" i="0" sz="9400" u="none" cap="none" strike="noStrike">
                <a:solidFill>
                  <a:srgbClr val="FFFFFF"/>
                </a:solidFill>
                <a:latin typeface="Arial"/>
                <a:ea typeface="Arial"/>
                <a:cs typeface="Arial"/>
                <a:sym typeface="Arial"/>
              </a:defRPr>
            </a:lvl1pPr>
            <a:lvl2pPr indent="-455292" lvl="1" marL="914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indent="-455292" lvl="2" marL="1371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indent="-455292" lvl="3" marL="1828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indent="-455292" lvl="4" marL="22860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indent="-455292" lvl="5" marL="27432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indent="-455292" lvl="6" marL="3200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indent="-455292" lvl="7" marL="3657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indent="-455292" lvl="8" marL="4114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67" name="Google Shape;67;p13"/>
          <p:cNvSpPr txBox="1"/>
          <p:nvPr>
            <p:ph idx="2" type="body"/>
          </p:nvPr>
        </p:nvSpPr>
        <p:spPr>
          <a:xfrm>
            <a:off x="406400" y="7789333"/>
            <a:ext cx="12192000" cy="863604"/>
          </a:xfrm>
          <a:prstGeom prst="rect">
            <a:avLst/>
          </a:prstGeom>
          <a:noFill/>
          <a:ln>
            <a:noFill/>
          </a:ln>
        </p:spPr>
        <p:txBody>
          <a:bodyPr anchorCtr="0" anchor="t" bIns="91425" lIns="91425" spcFirstLastPara="1" rIns="91425" wrap="square" tIns="91425">
            <a:noAutofit/>
          </a:bodyPr>
          <a:lstStyle>
            <a:lvl1pPr indent="-228600" lvl="0" marL="457200" marR="0" rtl="0" algn="r">
              <a:lnSpc>
                <a:spcPct val="80000"/>
              </a:lnSpc>
              <a:spcBef>
                <a:spcPts val="0"/>
              </a:spcBef>
              <a:spcAft>
                <a:spcPts val="0"/>
              </a:spcAft>
              <a:buClr>
                <a:srgbClr val="838787"/>
              </a:buClr>
              <a:buSzPts val="6000"/>
              <a:buFont typeface="Avenir"/>
              <a:buNone/>
              <a:defRPr b="0" i="0" sz="6000" u="none" cap="none" strike="noStrike">
                <a:solidFill>
                  <a:srgbClr val="838787"/>
                </a:solidFill>
                <a:latin typeface="Arial"/>
                <a:ea typeface="Arial"/>
                <a:cs typeface="Arial"/>
                <a:sym typeface="Arial"/>
              </a:defRPr>
            </a:lvl1pPr>
            <a:lvl2pPr indent="-455292" lvl="1" marL="914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indent="-455292" lvl="2" marL="1371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indent="-455292" lvl="3" marL="1828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indent="-455292" lvl="4" marL="22860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indent="-455292" lvl="5" marL="27432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indent="-455292" lvl="6" marL="3200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indent="-455292" lvl="7" marL="3657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indent="-455292" lvl="8" marL="4114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68" name="Google Shape;68;p13"/>
          <p:cNvSpPr txBox="1"/>
          <p:nvPr>
            <p:ph idx="3" type="body"/>
          </p:nvPr>
        </p:nvSpPr>
        <p:spPr>
          <a:xfrm>
            <a:off x="406400" y="457200"/>
            <a:ext cx="11176000" cy="4572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80000"/>
              </a:lnSpc>
              <a:spcBef>
                <a:spcPts val="0"/>
              </a:spcBef>
              <a:spcAft>
                <a:spcPts val="0"/>
              </a:spcAft>
              <a:buClr>
                <a:srgbClr val="838787"/>
              </a:buClr>
              <a:buSzPts val="2400"/>
              <a:buFont typeface="Avenir"/>
              <a:buNone/>
              <a:defRPr b="0" i="0" sz="2400" u="none" cap="none" strike="noStrike">
                <a:solidFill>
                  <a:srgbClr val="838787"/>
                </a:solidFill>
                <a:latin typeface="Arial"/>
                <a:ea typeface="Arial"/>
                <a:cs typeface="Arial"/>
                <a:sym typeface="Arial"/>
              </a:defRPr>
            </a:lvl1pPr>
            <a:lvl2pPr indent="-455292" lvl="1" marL="914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indent="-455292" lvl="2" marL="1371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indent="-455292" lvl="3" marL="1828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indent="-455292" lvl="4" marL="22860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indent="-455292" lvl="5" marL="27432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indent="-455292" lvl="6" marL="3200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indent="-455292" lvl="7" marL="3657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indent="-455292" lvl="8" marL="4114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69" name="Google Shape;69;p13"/>
          <p:cNvSpPr txBox="1"/>
          <p:nvPr>
            <p:ph idx="12" type="sldNum"/>
          </p:nvPr>
        </p:nvSpPr>
        <p:spPr>
          <a:xfrm>
            <a:off x="12186622" y="431800"/>
            <a:ext cx="406897" cy="457200"/>
          </a:xfrm>
          <a:prstGeom prst="rect">
            <a:avLst/>
          </a:prstGeom>
          <a:noFill/>
          <a:ln>
            <a:noFill/>
          </a:ln>
        </p:spPr>
        <p:txBody>
          <a:bodyPr anchorCtr="0" anchor="t" bIns="50800" lIns="50800" spcFirstLastPara="1" rIns="50800" wrap="square" tIns="50800">
            <a:noAutofit/>
          </a:bodyPr>
          <a:lstStyle>
            <a:lvl1pPr indent="0" lvl="0"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1pPr>
            <a:lvl2pPr indent="0" lvl="1"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2pPr>
            <a:lvl3pPr indent="0" lvl="2"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3pPr>
            <a:lvl4pPr indent="0" lvl="3"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4pPr>
            <a:lvl5pPr indent="0" lvl="4"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5pPr>
            <a:lvl6pPr indent="0" lvl="5"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6pPr>
            <a:lvl7pPr indent="0" lvl="6"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7pPr>
            <a:lvl8pPr indent="0" lvl="7"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8pPr>
            <a:lvl9pPr indent="0" lvl="8"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Alt" showMasterSp="0">
  <p:cSld name="Quote Alt">
    <p:bg>
      <p:bgPr>
        <a:solidFill>
          <a:schemeClr val="accent1"/>
        </a:solidFill>
      </p:bgPr>
    </p:bg>
    <p:spTree>
      <p:nvGrpSpPr>
        <p:cNvPr id="70" name="Shape 70"/>
        <p:cNvGrpSpPr/>
        <p:nvPr/>
      </p:nvGrpSpPr>
      <p:grpSpPr>
        <a:xfrm>
          <a:off x="0" y="0"/>
          <a:ext cx="0" cy="0"/>
          <a:chOff x="0" y="0"/>
          <a:chExt cx="0" cy="0"/>
        </a:xfrm>
      </p:grpSpPr>
      <p:sp>
        <p:nvSpPr>
          <p:cNvPr id="71" name="Google Shape;71;p14"/>
          <p:cNvSpPr txBox="1"/>
          <p:nvPr>
            <p:ph idx="1" type="body"/>
          </p:nvPr>
        </p:nvSpPr>
        <p:spPr>
          <a:xfrm>
            <a:off x="5892800" y="2641600"/>
            <a:ext cx="6705600" cy="250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80000"/>
              </a:lnSpc>
              <a:spcBef>
                <a:spcPts val="0"/>
              </a:spcBef>
              <a:spcAft>
                <a:spcPts val="0"/>
              </a:spcAft>
              <a:buClr>
                <a:srgbClr val="FFFFFF"/>
              </a:buClr>
              <a:buSzPts val="9400"/>
              <a:buFont typeface="Avenir"/>
              <a:buNone/>
              <a:defRPr b="0" i="0" sz="9400" u="none" cap="none" strike="noStrike">
                <a:solidFill>
                  <a:srgbClr val="FFFFFF"/>
                </a:solidFill>
                <a:latin typeface="Arial"/>
                <a:ea typeface="Arial"/>
                <a:cs typeface="Arial"/>
                <a:sym typeface="Arial"/>
              </a:defRPr>
            </a:lvl1pPr>
            <a:lvl2pPr indent="-455292" lvl="1" marL="914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indent="-455292" lvl="2" marL="1371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indent="-455292" lvl="3" marL="1828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indent="-455292" lvl="4" marL="22860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indent="-455292" lvl="5" marL="27432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indent="-455292" lvl="6" marL="3200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indent="-455292" lvl="7" marL="3657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indent="-455292" lvl="8" marL="4114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72" name="Google Shape;72;p14"/>
          <p:cNvSpPr/>
          <p:nvPr>
            <p:ph idx="2" type="pic"/>
          </p:nvPr>
        </p:nvSpPr>
        <p:spPr>
          <a:xfrm>
            <a:off x="0" y="0"/>
            <a:ext cx="5486400" cy="9753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1pPr>
            <a:lvl2pPr lvl="1"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lvl="2"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lvl="3"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lvl="4"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lvl="5"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lvl="6"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lvl="7"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lvl="8"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73" name="Google Shape;73;p14"/>
          <p:cNvSpPr txBox="1"/>
          <p:nvPr>
            <p:ph idx="3" type="body"/>
          </p:nvPr>
        </p:nvSpPr>
        <p:spPr>
          <a:xfrm>
            <a:off x="5892800" y="7789333"/>
            <a:ext cx="6705600" cy="863604"/>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232323"/>
              </a:buClr>
              <a:buSzPts val="6000"/>
              <a:buFont typeface="Avenir"/>
              <a:buNone/>
              <a:defRPr b="0" i="0" sz="6000" u="none" cap="none" strike="noStrike">
                <a:solidFill>
                  <a:srgbClr val="232323"/>
                </a:solidFill>
                <a:latin typeface="Arial"/>
                <a:ea typeface="Arial"/>
                <a:cs typeface="Arial"/>
                <a:sym typeface="Arial"/>
              </a:defRPr>
            </a:lvl1pPr>
            <a:lvl2pPr indent="-455292" lvl="1" marL="914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indent="-455292" lvl="2" marL="1371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indent="-455292" lvl="3" marL="1828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indent="-455292" lvl="4" marL="22860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indent="-455292" lvl="5" marL="27432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indent="-455292" lvl="6" marL="3200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indent="-455292" lvl="7" marL="3657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indent="-455292" lvl="8" marL="4114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74" name="Google Shape;74;p14"/>
          <p:cNvSpPr txBox="1"/>
          <p:nvPr>
            <p:ph idx="12" type="sldNum"/>
          </p:nvPr>
        </p:nvSpPr>
        <p:spPr>
          <a:xfrm>
            <a:off x="12186622" y="431800"/>
            <a:ext cx="406897" cy="457200"/>
          </a:xfrm>
          <a:prstGeom prst="rect">
            <a:avLst/>
          </a:prstGeom>
          <a:noFill/>
          <a:ln>
            <a:noFill/>
          </a:ln>
        </p:spPr>
        <p:txBody>
          <a:bodyPr anchorCtr="0" anchor="t" bIns="50800" lIns="50800" spcFirstLastPara="1" rIns="50800" wrap="square" tIns="50800">
            <a:noAutofit/>
          </a:bodyPr>
          <a:lstStyle>
            <a:lvl1pPr indent="0" lvl="0"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1pPr>
            <a:lvl2pPr indent="0" lvl="1"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2pPr>
            <a:lvl3pPr indent="0" lvl="2"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3pPr>
            <a:lvl4pPr indent="0" lvl="3"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4pPr>
            <a:lvl5pPr indent="0" lvl="4"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5pPr>
            <a:lvl6pPr indent="0" lvl="5"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6pPr>
            <a:lvl7pPr indent="0" lvl="6"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7pPr>
            <a:lvl8pPr indent="0" lvl="7"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8pPr>
            <a:lvl9pPr indent="0" lvl="8"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showMasterSp="0">
  <p:cSld name="Photo">
    <p:bg>
      <p:bgPr>
        <a:solidFill>
          <a:srgbClr val="222222"/>
        </a:solidFill>
      </p:bgPr>
    </p:bg>
    <p:spTree>
      <p:nvGrpSpPr>
        <p:cNvPr id="75" name="Shape 75"/>
        <p:cNvGrpSpPr/>
        <p:nvPr/>
      </p:nvGrpSpPr>
      <p:grpSpPr>
        <a:xfrm>
          <a:off x="0" y="0"/>
          <a:ext cx="0" cy="0"/>
          <a:chOff x="0" y="0"/>
          <a:chExt cx="0" cy="0"/>
        </a:xfrm>
      </p:grpSpPr>
      <p:sp>
        <p:nvSpPr>
          <p:cNvPr id="76" name="Google Shape;76;p15"/>
          <p:cNvSpPr/>
          <p:nvPr>
            <p:ph idx="2" type="pic"/>
          </p:nvPr>
        </p:nvSpPr>
        <p:spPr>
          <a:xfrm>
            <a:off x="0" y="0"/>
            <a:ext cx="13004800" cy="9753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1pPr>
            <a:lvl2pPr lvl="1"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lvl="2"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lvl="3"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lvl="4"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lvl="5"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lvl="6"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lvl="7"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lvl="8"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77" name="Google Shape;77;p15"/>
          <p:cNvSpPr txBox="1"/>
          <p:nvPr>
            <p:ph idx="12" type="sldNum"/>
          </p:nvPr>
        </p:nvSpPr>
        <p:spPr>
          <a:xfrm>
            <a:off x="12186622" y="431800"/>
            <a:ext cx="406897" cy="457200"/>
          </a:xfrm>
          <a:prstGeom prst="rect">
            <a:avLst/>
          </a:prstGeom>
          <a:noFill/>
          <a:ln>
            <a:noFill/>
          </a:ln>
        </p:spPr>
        <p:txBody>
          <a:bodyPr anchorCtr="0" anchor="t" bIns="50800" lIns="50800" spcFirstLastPara="1" rIns="50800" wrap="square" tIns="50800">
            <a:noAutofit/>
          </a:bodyPr>
          <a:lstStyle>
            <a:lvl1pPr indent="0" lvl="0"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1pPr>
            <a:lvl2pPr indent="0" lvl="1"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2pPr>
            <a:lvl3pPr indent="0" lvl="2"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3pPr>
            <a:lvl4pPr indent="0" lvl="3"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4pPr>
            <a:lvl5pPr indent="0" lvl="4"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5pPr>
            <a:lvl6pPr indent="0" lvl="5"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6pPr>
            <a:lvl7pPr indent="0" lvl="6"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7pPr>
            <a:lvl8pPr indent="0" lvl="7"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8pPr>
            <a:lvl9pPr indent="0" lvl="8"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rgbClr val="222222"/>
        </a:solidFill>
      </p:bgPr>
    </p:bg>
    <p:spTree>
      <p:nvGrpSpPr>
        <p:cNvPr id="78" name="Shape 78"/>
        <p:cNvGrpSpPr/>
        <p:nvPr/>
      </p:nvGrpSpPr>
      <p:grpSpPr>
        <a:xfrm>
          <a:off x="0" y="0"/>
          <a:ext cx="0" cy="0"/>
          <a:chOff x="0" y="0"/>
          <a:chExt cx="0" cy="0"/>
        </a:xfrm>
      </p:grpSpPr>
      <p:sp>
        <p:nvSpPr>
          <p:cNvPr id="79" name="Google Shape;79;p16"/>
          <p:cNvSpPr txBox="1"/>
          <p:nvPr>
            <p:ph idx="12" type="sldNum"/>
          </p:nvPr>
        </p:nvSpPr>
        <p:spPr>
          <a:xfrm>
            <a:off x="12186622" y="431800"/>
            <a:ext cx="406897" cy="457200"/>
          </a:xfrm>
          <a:prstGeom prst="rect">
            <a:avLst/>
          </a:prstGeom>
          <a:noFill/>
          <a:ln>
            <a:noFill/>
          </a:ln>
        </p:spPr>
        <p:txBody>
          <a:bodyPr anchorCtr="0" anchor="t" bIns="50800" lIns="50800" spcFirstLastPara="1" rIns="50800" wrap="square" tIns="50800">
            <a:noAutofit/>
          </a:bodyPr>
          <a:lstStyle>
            <a:lvl1pPr indent="0" lvl="0"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1pPr>
            <a:lvl2pPr indent="0" lvl="1"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2pPr>
            <a:lvl3pPr indent="0" lvl="2"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3pPr>
            <a:lvl4pPr indent="0" lvl="3"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4pPr>
            <a:lvl5pPr indent="0" lvl="4"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5pPr>
            <a:lvl6pPr indent="0" lvl="5"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6pPr>
            <a:lvl7pPr indent="0" lvl="6"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7pPr>
            <a:lvl8pPr indent="0" lvl="7"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8pPr>
            <a:lvl9pPr indent="0" lvl="8"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lt" showMasterSp="0">
  <p:cSld name="Blank Alt">
    <p:spTree>
      <p:nvGrpSpPr>
        <p:cNvPr id="80" name="Shape 80"/>
        <p:cNvGrpSpPr/>
        <p:nvPr/>
      </p:nvGrpSpPr>
      <p:grpSpPr>
        <a:xfrm>
          <a:off x="0" y="0"/>
          <a:ext cx="0" cy="0"/>
          <a:chOff x="0" y="0"/>
          <a:chExt cx="0" cy="0"/>
        </a:xfrm>
      </p:grpSpPr>
      <p:sp>
        <p:nvSpPr>
          <p:cNvPr id="81" name="Google Shape;81;p17"/>
          <p:cNvSpPr txBox="1"/>
          <p:nvPr>
            <p:ph idx="12" type="sldNum"/>
          </p:nvPr>
        </p:nvSpPr>
        <p:spPr>
          <a:xfrm>
            <a:off x="12186622" y="431800"/>
            <a:ext cx="406897" cy="457200"/>
          </a:xfrm>
          <a:prstGeom prst="rect">
            <a:avLst/>
          </a:prstGeom>
          <a:noFill/>
          <a:ln>
            <a:noFill/>
          </a:ln>
        </p:spPr>
        <p:txBody>
          <a:bodyPr anchorCtr="0" anchor="t" bIns="50800" lIns="50800" spcFirstLastPara="1" rIns="50800" wrap="square" tIns="50800">
            <a:noAutofit/>
          </a:bodyPr>
          <a:lstStyle>
            <a:lvl1pPr indent="0" lvl="0"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1pPr>
            <a:lvl2pPr indent="0" lvl="1"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2pPr>
            <a:lvl3pPr indent="0" lvl="2"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3pPr>
            <a:lvl4pPr indent="0" lvl="3"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4pPr>
            <a:lvl5pPr indent="0" lvl="4"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5pPr>
            <a:lvl6pPr indent="0" lvl="5"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6pPr>
            <a:lvl7pPr indent="0" lvl="6"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7pPr>
            <a:lvl8pPr indent="0" lvl="7"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8pPr>
            <a:lvl9pPr indent="0" lvl="8"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6" name="Shape 86"/>
        <p:cNvGrpSpPr/>
        <p:nvPr/>
      </p:nvGrpSpPr>
      <p:grpSpPr>
        <a:xfrm>
          <a:off x="0" y="0"/>
          <a:ext cx="0" cy="0"/>
          <a:chOff x="0" y="0"/>
          <a:chExt cx="0" cy="0"/>
        </a:xfrm>
      </p:grpSpPr>
      <p:sp>
        <p:nvSpPr>
          <p:cNvPr id="87" name="Google Shape;87;p19"/>
          <p:cNvSpPr/>
          <p:nvPr/>
        </p:nvSpPr>
        <p:spPr>
          <a:xfrm>
            <a:off x="2168604" y="1275460"/>
            <a:ext cx="1538287" cy="2133243"/>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88" name="Google Shape;88;p19"/>
          <p:cNvSpPr/>
          <p:nvPr/>
        </p:nvSpPr>
        <p:spPr>
          <a:xfrm rot="10800000">
            <a:off x="9297891" y="6339172"/>
            <a:ext cx="1538287" cy="2133243"/>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89" name="Google Shape;89;p19"/>
          <p:cNvCxnSpPr/>
          <p:nvPr/>
        </p:nvCxnSpPr>
        <p:spPr>
          <a:xfrm>
            <a:off x="6200322" y="5342746"/>
            <a:ext cx="604200" cy="0"/>
          </a:xfrm>
          <a:prstGeom prst="straightConnector1">
            <a:avLst/>
          </a:prstGeom>
          <a:noFill/>
          <a:ln cap="flat" cmpd="sng" w="38100">
            <a:solidFill>
              <a:schemeClr val="accent4"/>
            </a:solidFill>
            <a:prstDash val="solid"/>
            <a:round/>
            <a:headEnd len="sm" w="sm" type="none"/>
            <a:tailEnd len="sm" w="sm" type="none"/>
          </a:ln>
        </p:spPr>
      </p:cxnSp>
      <p:sp>
        <p:nvSpPr>
          <p:cNvPr id="90" name="Google Shape;90;p19"/>
          <p:cNvSpPr txBox="1"/>
          <p:nvPr>
            <p:ph type="ctrTitle"/>
          </p:nvPr>
        </p:nvSpPr>
        <p:spPr>
          <a:xfrm>
            <a:off x="2389762" y="2254554"/>
            <a:ext cx="8225400" cy="2763600"/>
          </a:xfrm>
          <a:prstGeom prst="rect">
            <a:avLst/>
          </a:prstGeom>
        </p:spPr>
        <p:txBody>
          <a:bodyPr anchorCtr="0" anchor="b" bIns="144475" lIns="144475" spcFirstLastPara="1" rIns="144475" wrap="square" tIns="144475">
            <a:noAutofit/>
          </a:bodyPr>
          <a:lstStyle>
            <a:lvl1pPr lvl="0" rtl="0" algn="ctr">
              <a:spcBef>
                <a:spcPts val="0"/>
              </a:spcBef>
              <a:spcAft>
                <a:spcPts val="0"/>
              </a:spcAft>
              <a:buSzPts val="6300"/>
              <a:buNone/>
              <a:defRPr sz="6300"/>
            </a:lvl1pPr>
            <a:lvl2pPr lvl="1" rtl="0" algn="ctr">
              <a:spcBef>
                <a:spcPts val="0"/>
              </a:spcBef>
              <a:spcAft>
                <a:spcPts val="0"/>
              </a:spcAft>
              <a:buSzPts val="6300"/>
              <a:buNone/>
              <a:defRPr sz="6300"/>
            </a:lvl2pPr>
            <a:lvl3pPr lvl="2" rtl="0" algn="ctr">
              <a:spcBef>
                <a:spcPts val="0"/>
              </a:spcBef>
              <a:spcAft>
                <a:spcPts val="0"/>
              </a:spcAft>
              <a:buSzPts val="6300"/>
              <a:buNone/>
              <a:defRPr sz="6300"/>
            </a:lvl3pPr>
            <a:lvl4pPr lvl="3" rtl="0" algn="ctr">
              <a:spcBef>
                <a:spcPts val="0"/>
              </a:spcBef>
              <a:spcAft>
                <a:spcPts val="0"/>
              </a:spcAft>
              <a:buSzPts val="6300"/>
              <a:buNone/>
              <a:defRPr sz="6300"/>
            </a:lvl4pPr>
            <a:lvl5pPr lvl="4" rtl="0" algn="ctr">
              <a:spcBef>
                <a:spcPts val="0"/>
              </a:spcBef>
              <a:spcAft>
                <a:spcPts val="0"/>
              </a:spcAft>
              <a:buSzPts val="6300"/>
              <a:buNone/>
              <a:defRPr sz="6300"/>
            </a:lvl5pPr>
            <a:lvl6pPr lvl="5" rtl="0" algn="ctr">
              <a:spcBef>
                <a:spcPts val="0"/>
              </a:spcBef>
              <a:spcAft>
                <a:spcPts val="0"/>
              </a:spcAft>
              <a:buSzPts val="6300"/>
              <a:buNone/>
              <a:defRPr sz="6300"/>
            </a:lvl6pPr>
            <a:lvl7pPr lvl="6" rtl="0" algn="ctr">
              <a:spcBef>
                <a:spcPts val="0"/>
              </a:spcBef>
              <a:spcAft>
                <a:spcPts val="0"/>
              </a:spcAft>
              <a:buSzPts val="6300"/>
              <a:buNone/>
              <a:defRPr sz="6300"/>
            </a:lvl7pPr>
            <a:lvl8pPr lvl="7" rtl="0" algn="ctr">
              <a:spcBef>
                <a:spcPts val="0"/>
              </a:spcBef>
              <a:spcAft>
                <a:spcPts val="0"/>
              </a:spcAft>
              <a:buSzPts val="6300"/>
              <a:buNone/>
              <a:defRPr sz="6300"/>
            </a:lvl8pPr>
            <a:lvl9pPr lvl="8" rtl="0" algn="ctr">
              <a:spcBef>
                <a:spcPts val="0"/>
              </a:spcBef>
              <a:spcAft>
                <a:spcPts val="0"/>
              </a:spcAft>
              <a:buSzPts val="6300"/>
              <a:buNone/>
              <a:defRPr sz="6300"/>
            </a:lvl9pPr>
          </a:lstStyle>
          <a:p/>
        </p:txBody>
      </p:sp>
      <p:sp>
        <p:nvSpPr>
          <p:cNvPr id="91" name="Google Shape;91;p19"/>
          <p:cNvSpPr txBox="1"/>
          <p:nvPr>
            <p:ph idx="1" type="subTitle"/>
          </p:nvPr>
        </p:nvSpPr>
        <p:spPr>
          <a:xfrm>
            <a:off x="2389762" y="5782661"/>
            <a:ext cx="8225400" cy="1723800"/>
          </a:xfrm>
          <a:prstGeom prst="rect">
            <a:avLst/>
          </a:prstGeom>
        </p:spPr>
        <p:txBody>
          <a:bodyPr anchorCtr="0" anchor="t" bIns="144475" lIns="144475" spcFirstLastPara="1" rIns="144475" wrap="square" tIns="144475">
            <a:noAutofit/>
          </a:bodyPr>
          <a:lstStyle>
            <a:lvl1pPr lvl="0" rtl="0" algn="ctr">
              <a:lnSpc>
                <a:spcPct val="100000"/>
              </a:lnSpc>
              <a:spcBef>
                <a:spcPts val="0"/>
              </a:spcBef>
              <a:spcAft>
                <a:spcPts val="0"/>
              </a:spcAft>
              <a:buClr>
                <a:schemeClr val="accent5"/>
              </a:buClr>
              <a:buSzPts val="3800"/>
              <a:buFont typeface="Roboto Slab"/>
              <a:buNone/>
              <a:defRPr sz="3800">
                <a:solidFill>
                  <a:schemeClr val="accent5"/>
                </a:solidFill>
                <a:latin typeface="Roboto Slab"/>
                <a:ea typeface="Roboto Slab"/>
                <a:cs typeface="Roboto Slab"/>
                <a:sym typeface="Roboto Slab"/>
              </a:defRPr>
            </a:lvl1pPr>
            <a:lvl2pPr lvl="1" rtl="0" algn="ctr">
              <a:lnSpc>
                <a:spcPct val="100000"/>
              </a:lnSpc>
              <a:spcBef>
                <a:spcPts val="0"/>
              </a:spcBef>
              <a:spcAft>
                <a:spcPts val="0"/>
              </a:spcAft>
              <a:buClr>
                <a:schemeClr val="accent5"/>
              </a:buClr>
              <a:buSzPts val="3800"/>
              <a:buFont typeface="Roboto Slab"/>
              <a:buNone/>
              <a:defRPr sz="3800">
                <a:solidFill>
                  <a:schemeClr val="accent5"/>
                </a:solidFill>
                <a:latin typeface="Roboto Slab"/>
                <a:ea typeface="Roboto Slab"/>
                <a:cs typeface="Roboto Slab"/>
                <a:sym typeface="Roboto Slab"/>
              </a:defRPr>
            </a:lvl2pPr>
            <a:lvl3pPr lvl="2" rtl="0" algn="ctr">
              <a:lnSpc>
                <a:spcPct val="100000"/>
              </a:lnSpc>
              <a:spcBef>
                <a:spcPts val="0"/>
              </a:spcBef>
              <a:spcAft>
                <a:spcPts val="0"/>
              </a:spcAft>
              <a:buClr>
                <a:schemeClr val="accent5"/>
              </a:buClr>
              <a:buSzPts val="3800"/>
              <a:buFont typeface="Roboto Slab"/>
              <a:buNone/>
              <a:defRPr sz="3800">
                <a:solidFill>
                  <a:schemeClr val="accent5"/>
                </a:solidFill>
                <a:latin typeface="Roboto Slab"/>
                <a:ea typeface="Roboto Slab"/>
                <a:cs typeface="Roboto Slab"/>
                <a:sym typeface="Roboto Slab"/>
              </a:defRPr>
            </a:lvl3pPr>
            <a:lvl4pPr lvl="3" rtl="0" algn="ctr">
              <a:lnSpc>
                <a:spcPct val="100000"/>
              </a:lnSpc>
              <a:spcBef>
                <a:spcPts val="0"/>
              </a:spcBef>
              <a:spcAft>
                <a:spcPts val="0"/>
              </a:spcAft>
              <a:buClr>
                <a:schemeClr val="accent5"/>
              </a:buClr>
              <a:buSzPts val="3800"/>
              <a:buFont typeface="Roboto Slab"/>
              <a:buNone/>
              <a:defRPr sz="3800">
                <a:solidFill>
                  <a:schemeClr val="accent5"/>
                </a:solidFill>
                <a:latin typeface="Roboto Slab"/>
                <a:ea typeface="Roboto Slab"/>
                <a:cs typeface="Roboto Slab"/>
                <a:sym typeface="Roboto Slab"/>
              </a:defRPr>
            </a:lvl4pPr>
            <a:lvl5pPr lvl="4" rtl="0" algn="ctr">
              <a:lnSpc>
                <a:spcPct val="100000"/>
              </a:lnSpc>
              <a:spcBef>
                <a:spcPts val="0"/>
              </a:spcBef>
              <a:spcAft>
                <a:spcPts val="0"/>
              </a:spcAft>
              <a:buClr>
                <a:schemeClr val="accent5"/>
              </a:buClr>
              <a:buSzPts val="3800"/>
              <a:buFont typeface="Roboto Slab"/>
              <a:buNone/>
              <a:defRPr sz="3800">
                <a:solidFill>
                  <a:schemeClr val="accent5"/>
                </a:solidFill>
                <a:latin typeface="Roboto Slab"/>
                <a:ea typeface="Roboto Slab"/>
                <a:cs typeface="Roboto Slab"/>
                <a:sym typeface="Roboto Slab"/>
              </a:defRPr>
            </a:lvl5pPr>
            <a:lvl6pPr lvl="5" rtl="0" algn="ctr">
              <a:lnSpc>
                <a:spcPct val="100000"/>
              </a:lnSpc>
              <a:spcBef>
                <a:spcPts val="0"/>
              </a:spcBef>
              <a:spcAft>
                <a:spcPts val="0"/>
              </a:spcAft>
              <a:buClr>
                <a:schemeClr val="accent5"/>
              </a:buClr>
              <a:buSzPts val="3800"/>
              <a:buFont typeface="Roboto Slab"/>
              <a:buNone/>
              <a:defRPr sz="3800">
                <a:solidFill>
                  <a:schemeClr val="accent5"/>
                </a:solidFill>
                <a:latin typeface="Roboto Slab"/>
                <a:ea typeface="Roboto Slab"/>
                <a:cs typeface="Roboto Slab"/>
                <a:sym typeface="Roboto Slab"/>
              </a:defRPr>
            </a:lvl6pPr>
            <a:lvl7pPr lvl="6" rtl="0" algn="ctr">
              <a:lnSpc>
                <a:spcPct val="100000"/>
              </a:lnSpc>
              <a:spcBef>
                <a:spcPts val="0"/>
              </a:spcBef>
              <a:spcAft>
                <a:spcPts val="0"/>
              </a:spcAft>
              <a:buClr>
                <a:schemeClr val="accent5"/>
              </a:buClr>
              <a:buSzPts val="3800"/>
              <a:buFont typeface="Roboto Slab"/>
              <a:buNone/>
              <a:defRPr sz="3800">
                <a:solidFill>
                  <a:schemeClr val="accent5"/>
                </a:solidFill>
                <a:latin typeface="Roboto Slab"/>
                <a:ea typeface="Roboto Slab"/>
                <a:cs typeface="Roboto Slab"/>
                <a:sym typeface="Roboto Slab"/>
              </a:defRPr>
            </a:lvl7pPr>
            <a:lvl8pPr lvl="7" rtl="0" algn="ctr">
              <a:lnSpc>
                <a:spcPct val="100000"/>
              </a:lnSpc>
              <a:spcBef>
                <a:spcPts val="0"/>
              </a:spcBef>
              <a:spcAft>
                <a:spcPts val="0"/>
              </a:spcAft>
              <a:buClr>
                <a:schemeClr val="accent5"/>
              </a:buClr>
              <a:buSzPts val="3800"/>
              <a:buFont typeface="Roboto Slab"/>
              <a:buNone/>
              <a:defRPr sz="3800">
                <a:solidFill>
                  <a:schemeClr val="accent5"/>
                </a:solidFill>
                <a:latin typeface="Roboto Slab"/>
                <a:ea typeface="Roboto Slab"/>
                <a:cs typeface="Roboto Slab"/>
                <a:sym typeface="Roboto Slab"/>
              </a:defRPr>
            </a:lvl8pPr>
            <a:lvl9pPr lvl="8" rtl="0" algn="ctr">
              <a:lnSpc>
                <a:spcPct val="100000"/>
              </a:lnSpc>
              <a:spcBef>
                <a:spcPts val="0"/>
              </a:spcBef>
              <a:spcAft>
                <a:spcPts val="0"/>
              </a:spcAft>
              <a:buClr>
                <a:schemeClr val="accent5"/>
              </a:buClr>
              <a:buSzPts val="3800"/>
              <a:buFont typeface="Roboto Slab"/>
              <a:buNone/>
              <a:defRPr sz="3800">
                <a:solidFill>
                  <a:schemeClr val="accent5"/>
                </a:solidFill>
                <a:latin typeface="Roboto Slab"/>
                <a:ea typeface="Roboto Slab"/>
                <a:cs typeface="Roboto Slab"/>
                <a:sym typeface="Roboto Slab"/>
              </a:defRPr>
            </a:lvl9pPr>
          </a:lstStyle>
          <a:p/>
        </p:txBody>
      </p:sp>
      <p:sp>
        <p:nvSpPr>
          <p:cNvPr id="92" name="Google Shape;92;p19"/>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3" name="Shape 93"/>
        <p:cNvGrpSpPr/>
        <p:nvPr/>
      </p:nvGrpSpPr>
      <p:grpSpPr>
        <a:xfrm>
          <a:off x="0" y="0"/>
          <a:ext cx="0" cy="0"/>
          <a:chOff x="0" y="0"/>
          <a:chExt cx="0" cy="0"/>
        </a:xfrm>
      </p:grpSpPr>
      <p:cxnSp>
        <p:nvCxnSpPr>
          <p:cNvPr id="94" name="Google Shape;94;p20"/>
          <p:cNvCxnSpPr/>
          <p:nvPr/>
        </p:nvCxnSpPr>
        <p:spPr>
          <a:xfrm>
            <a:off x="6200322" y="5342746"/>
            <a:ext cx="604200" cy="0"/>
          </a:xfrm>
          <a:prstGeom prst="straightConnector1">
            <a:avLst/>
          </a:prstGeom>
          <a:noFill/>
          <a:ln cap="flat" cmpd="sng" w="38100">
            <a:solidFill>
              <a:schemeClr val="accent4"/>
            </a:solidFill>
            <a:prstDash val="solid"/>
            <a:round/>
            <a:headEnd len="sm" w="sm" type="none"/>
            <a:tailEnd len="sm" w="sm" type="none"/>
          </a:ln>
        </p:spPr>
      </p:cxnSp>
      <p:sp>
        <p:nvSpPr>
          <p:cNvPr id="95" name="Google Shape;95;p20"/>
          <p:cNvSpPr txBox="1"/>
          <p:nvPr>
            <p:ph type="title"/>
          </p:nvPr>
        </p:nvSpPr>
        <p:spPr>
          <a:xfrm>
            <a:off x="683733" y="3346869"/>
            <a:ext cx="11693700" cy="1720800"/>
          </a:xfrm>
          <a:prstGeom prst="rect">
            <a:avLst/>
          </a:prstGeom>
        </p:spPr>
        <p:txBody>
          <a:bodyPr anchorCtr="0" anchor="b" bIns="144475" lIns="144475" spcFirstLastPara="1" rIns="144475" wrap="square" tIns="144475">
            <a:noAutofit/>
          </a:bodyPr>
          <a:lstStyle>
            <a:lvl1pPr lvl="0" rtl="0" algn="ctr">
              <a:spcBef>
                <a:spcPts val="0"/>
              </a:spcBef>
              <a:spcAft>
                <a:spcPts val="0"/>
              </a:spcAft>
              <a:buSzPts val="7600"/>
              <a:buNone/>
              <a:defRPr sz="7600"/>
            </a:lvl1pPr>
            <a:lvl2pPr lvl="1" rtl="0" algn="ctr">
              <a:spcBef>
                <a:spcPts val="0"/>
              </a:spcBef>
              <a:spcAft>
                <a:spcPts val="0"/>
              </a:spcAft>
              <a:buSzPts val="7600"/>
              <a:buNone/>
              <a:defRPr sz="7600"/>
            </a:lvl2pPr>
            <a:lvl3pPr lvl="2" rtl="0" algn="ctr">
              <a:spcBef>
                <a:spcPts val="0"/>
              </a:spcBef>
              <a:spcAft>
                <a:spcPts val="0"/>
              </a:spcAft>
              <a:buSzPts val="7600"/>
              <a:buNone/>
              <a:defRPr sz="7600"/>
            </a:lvl3pPr>
            <a:lvl4pPr lvl="3" rtl="0" algn="ctr">
              <a:spcBef>
                <a:spcPts val="0"/>
              </a:spcBef>
              <a:spcAft>
                <a:spcPts val="0"/>
              </a:spcAft>
              <a:buSzPts val="7600"/>
              <a:buNone/>
              <a:defRPr sz="7600"/>
            </a:lvl4pPr>
            <a:lvl5pPr lvl="4" rtl="0" algn="ctr">
              <a:spcBef>
                <a:spcPts val="0"/>
              </a:spcBef>
              <a:spcAft>
                <a:spcPts val="0"/>
              </a:spcAft>
              <a:buSzPts val="7600"/>
              <a:buNone/>
              <a:defRPr sz="7600"/>
            </a:lvl5pPr>
            <a:lvl6pPr lvl="5" rtl="0" algn="ctr">
              <a:spcBef>
                <a:spcPts val="0"/>
              </a:spcBef>
              <a:spcAft>
                <a:spcPts val="0"/>
              </a:spcAft>
              <a:buSzPts val="7600"/>
              <a:buNone/>
              <a:defRPr sz="7600"/>
            </a:lvl6pPr>
            <a:lvl7pPr lvl="6" rtl="0" algn="ctr">
              <a:spcBef>
                <a:spcPts val="0"/>
              </a:spcBef>
              <a:spcAft>
                <a:spcPts val="0"/>
              </a:spcAft>
              <a:buSzPts val="7600"/>
              <a:buNone/>
              <a:defRPr sz="7600"/>
            </a:lvl7pPr>
            <a:lvl8pPr lvl="7" rtl="0" algn="ctr">
              <a:spcBef>
                <a:spcPts val="0"/>
              </a:spcBef>
              <a:spcAft>
                <a:spcPts val="0"/>
              </a:spcAft>
              <a:buSzPts val="7600"/>
              <a:buNone/>
              <a:defRPr sz="7600"/>
            </a:lvl8pPr>
            <a:lvl9pPr lvl="8" rtl="0" algn="ctr">
              <a:spcBef>
                <a:spcPts val="0"/>
              </a:spcBef>
              <a:spcAft>
                <a:spcPts val="0"/>
              </a:spcAft>
              <a:buSzPts val="7600"/>
              <a:buNone/>
              <a:defRPr sz="7600"/>
            </a:lvl9pPr>
          </a:lstStyle>
          <a:p/>
        </p:txBody>
      </p:sp>
      <p:sp>
        <p:nvSpPr>
          <p:cNvPr id="96" name="Google Shape;96;p20"/>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7" name="Shape 97"/>
        <p:cNvGrpSpPr/>
        <p:nvPr/>
      </p:nvGrpSpPr>
      <p:grpSpPr>
        <a:xfrm>
          <a:off x="0" y="0"/>
          <a:ext cx="0" cy="0"/>
          <a:chOff x="0" y="0"/>
          <a:chExt cx="0" cy="0"/>
        </a:xfrm>
      </p:grpSpPr>
      <p:cxnSp>
        <p:nvCxnSpPr>
          <p:cNvPr id="98" name="Google Shape;98;p21"/>
          <p:cNvCxnSpPr/>
          <p:nvPr/>
        </p:nvCxnSpPr>
        <p:spPr>
          <a:xfrm>
            <a:off x="700534" y="2389871"/>
            <a:ext cx="604200" cy="0"/>
          </a:xfrm>
          <a:prstGeom prst="straightConnector1">
            <a:avLst/>
          </a:prstGeom>
          <a:noFill/>
          <a:ln cap="flat" cmpd="sng" w="38100">
            <a:solidFill>
              <a:schemeClr val="accent4"/>
            </a:solidFill>
            <a:prstDash val="solid"/>
            <a:round/>
            <a:headEnd len="sm" w="sm" type="none"/>
            <a:tailEnd len="sm" w="sm" type="none"/>
          </a:ln>
        </p:spPr>
      </p:cxnSp>
      <p:sp>
        <p:nvSpPr>
          <p:cNvPr id="99" name="Google Shape;99;p21"/>
          <p:cNvSpPr txBox="1"/>
          <p:nvPr>
            <p:ph type="title"/>
          </p:nvPr>
        </p:nvSpPr>
        <p:spPr>
          <a:xfrm>
            <a:off x="551680" y="868551"/>
            <a:ext cx="11901300" cy="1301100"/>
          </a:xfrm>
          <a:prstGeom prst="rect">
            <a:avLst/>
          </a:prstGeom>
        </p:spPr>
        <p:txBody>
          <a:bodyPr anchorCtr="0" anchor="b" bIns="144475" lIns="144475" spcFirstLastPara="1" rIns="144475" wrap="square" tIns="144475">
            <a:noAutofit/>
          </a:bodyPr>
          <a:lstStyle>
            <a:lvl1pPr lvl="0" rtl="0">
              <a:spcBef>
                <a:spcPts val="0"/>
              </a:spcBef>
              <a:spcAft>
                <a:spcPts val="0"/>
              </a:spcAft>
              <a:buSzPts val="4700"/>
              <a:buNone/>
              <a:defRPr/>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p:txBody>
      </p:sp>
      <p:sp>
        <p:nvSpPr>
          <p:cNvPr id="100" name="Google Shape;100;p21"/>
          <p:cNvSpPr txBox="1"/>
          <p:nvPr>
            <p:ph idx="1" type="body"/>
          </p:nvPr>
        </p:nvSpPr>
        <p:spPr>
          <a:xfrm>
            <a:off x="551680" y="2825148"/>
            <a:ext cx="11901300" cy="5838600"/>
          </a:xfrm>
          <a:prstGeom prst="rect">
            <a:avLst/>
          </a:prstGeom>
        </p:spPr>
        <p:txBody>
          <a:bodyPr anchorCtr="0" anchor="t" bIns="144475" lIns="144475" spcFirstLastPara="1" rIns="144475" wrap="square" tIns="144475">
            <a:noAutofit/>
          </a:bodyPr>
          <a:lstStyle>
            <a:lvl1pPr indent="-406400" lvl="0" marL="457200" rtl="0">
              <a:spcBef>
                <a:spcPts val="0"/>
              </a:spcBef>
              <a:spcAft>
                <a:spcPts val="0"/>
              </a:spcAft>
              <a:buSzPts val="2800"/>
              <a:buChar char="●"/>
              <a:defRPr/>
            </a:lvl1pPr>
            <a:lvl2pPr indent="-368300" lvl="1" marL="914400" rtl="0">
              <a:spcBef>
                <a:spcPts val="2500"/>
              </a:spcBef>
              <a:spcAft>
                <a:spcPts val="0"/>
              </a:spcAft>
              <a:buSzPts val="2200"/>
              <a:buChar char="○"/>
              <a:defRPr/>
            </a:lvl2pPr>
            <a:lvl3pPr indent="-368300" lvl="2" marL="1371600" rtl="0">
              <a:spcBef>
                <a:spcPts val="2500"/>
              </a:spcBef>
              <a:spcAft>
                <a:spcPts val="0"/>
              </a:spcAft>
              <a:buSzPts val="2200"/>
              <a:buChar char="■"/>
              <a:defRPr/>
            </a:lvl3pPr>
            <a:lvl4pPr indent="-368300" lvl="3" marL="1828800" rtl="0">
              <a:spcBef>
                <a:spcPts val="2500"/>
              </a:spcBef>
              <a:spcAft>
                <a:spcPts val="0"/>
              </a:spcAft>
              <a:buSzPts val="2200"/>
              <a:buChar char="●"/>
              <a:defRPr/>
            </a:lvl4pPr>
            <a:lvl5pPr indent="-368300" lvl="4" marL="2286000" rtl="0">
              <a:spcBef>
                <a:spcPts val="2500"/>
              </a:spcBef>
              <a:spcAft>
                <a:spcPts val="0"/>
              </a:spcAft>
              <a:buSzPts val="2200"/>
              <a:buChar char="○"/>
              <a:defRPr/>
            </a:lvl5pPr>
            <a:lvl6pPr indent="-368300" lvl="5" marL="2743200" rtl="0">
              <a:spcBef>
                <a:spcPts val="2500"/>
              </a:spcBef>
              <a:spcAft>
                <a:spcPts val="0"/>
              </a:spcAft>
              <a:buSzPts val="2200"/>
              <a:buChar char="■"/>
              <a:defRPr/>
            </a:lvl6pPr>
            <a:lvl7pPr indent="-368300" lvl="6" marL="3200400" rtl="0">
              <a:spcBef>
                <a:spcPts val="2500"/>
              </a:spcBef>
              <a:spcAft>
                <a:spcPts val="0"/>
              </a:spcAft>
              <a:buSzPts val="2200"/>
              <a:buChar char="●"/>
              <a:defRPr/>
            </a:lvl7pPr>
            <a:lvl8pPr indent="-368300" lvl="7" marL="3657600" rtl="0">
              <a:spcBef>
                <a:spcPts val="2500"/>
              </a:spcBef>
              <a:spcAft>
                <a:spcPts val="0"/>
              </a:spcAft>
              <a:buSzPts val="2200"/>
              <a:buChar char="○"/>
              <a:defRPr/>
            </a:lvl8pPr>
            <a:lvl9pPr indent="-368300" lvl="8" marL="4114800" rtl="0">
              <a:spcBef>
                <a:spcPts val="2500"/>
              </a:spcBef>
              <a:spcAft>
                <a:spcPts val="2500"/>
              </a:spcAft>
              <a:buSzPts val="2200"/>
              <a:buChar char="■"/>
              <a:defRPr/>
            </a:lvl9pPr>
          </a:lstStyle>
          <a:p/>
        </p:txBody>
      </p:sp>
      <p:sp>
        <p:nvSpPr>
          <p:cNvPr id="101" name="Google Shape;101;p21"/>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Alt" type="tx">
  <p:cSld name="TITLE_AND_BODY">
    <p:spTree>
      <p:nvGrpSpPr>
        <p:cNvPr id="15" name="Shape 15"/>
        <p:cNvGrpSpPr/>
        <p:nvPr/>
      </p:nvGrpSpPr>
      <p:grpSpPr>
        <a:xfrm>
          <a:off x="0" y="0"/>
          <a:ext cx="0" cy="0"/>
          <a:chOff x="0" y="0"/>
          <a:chExt cx="0" cy="0"/>
        </a:xfrm>
      </p:grpSpPr>
      <p:sp>
        <p:nvSpPr>
          <p:cNvPr id="16" name="Google Shape;16;p3"/>
          <p:cNvSpPr txBox="1"/>
          <p:nvPr>
            <p:ph idx="1" type="body"/>
          </p:nvPr>
        </p:nvSpPr>
        <p:spPr>
          <a:xfrm>
            <a:off x="406400" y="457200"/>
            <a:ext cx="11176000" cy="4572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80000"/>
              </a:lnSpc>
              <a:spcBef>
                <a:spcPts val="0"/>
              </a:spcBef>
              <a:spcAft>
                <a:spcPts val="0"/>
              </a:spcAft>
              <a:buClr>
                <a:srgbClr val="838787"/>
              </a:buClr>
              <a:buSzPts val="2400"/>
              <a:buFont typeface="Avenir"/>
              <a:buNone/>
              <a:defRPr b="0" i="0" sz="2400" u="none" cap="none" strike="noStrike">
                <a:solidFill>
                  <a:srgbClr val="838787"/>
                </a:solidFill>
                <a:latin typeface="Arial"/>
                <a:ea typeface="Arial"/>
                <a:cs typeface="Arial"/>
                <a:sym typeface="Arial"/>
              </a:defRPr>
            </a:lvl1pPr>
            <a:lvl2pPr indent="-455292" lvl="1" marL="914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indent="-455292" lvl="2" marL="1371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indent="-455292" lvl="3" marL="1828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indent="-455292" lvl="4" marL="22860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indent="-455292" lvl="5" marL="27432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indent="-455292" lvl="6" marL="3200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indent="-455292" lvl="7" marL="3657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indent="-455292" lvl="8" marL="4114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17" name="Google Shape;17;p3"/>
          <p:cNvSpPr txBox="1"/>
          <p:nvPr>
            <p:ph type="title"/>
          </p:nvPr>
        </p:nvSpPr>
        <p:spPr>
          <a:xfrm>
            <a:off x="406400" y="1536700"/>
            <a:ext cx="12192000" cy="723900"/>
          </a:xfrm>
          <a:prstGeom prst="rect">
            <a:avLst/>
          </a:prstGeom>
          <a:noFill/>
          <a:ln>
            <a:noFill/>
          </a:ln>
        </p:spPr>
        <p:txBody>
          <a:bodyPr anchorCtr="0" anchor="t" bIns="91425" lIns="91425" spcFirstLastPara="1" rIns="91425" wrap="square" tIns="91425">
            <a:noAutofit/>
          </a:bodyPr>
          <a:lstStyle>
            <a:lvl1pPr lvl="0"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1pPr>
            <a:lvl2pPr lvl="1"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2pPr>
            <a:lvl3pPr lvl="2"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3pPr>
            <a:lvl4pPr lvl="3"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4pPr>
            <a:lvl5pPr lvl="4"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5pPr>
            <a:lvl6pPr lvl="5"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6pPr>
            <a:lvl7pPr lvl="6"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7pPr>
            <a:lvl8pPr lvl="7"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8pPr>
            <a:lvl9pPr lvl="8"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9pPr>
          </a:lstStyle>
          <a:p/>
        </p:txBody>
      </p:sp>
      <p:sp>
        <p:nvSpPr>
          <p:cNvPr id="18" name="Google Shape;18;p3"/>
          <p:cNvSpPr txBox="1"/>
          <p:nvPr>
            <p:ph idx="2" type="body"/>
          </p:nvPr>
        </p:nvSpPr>
        <p:spPr>
          <a:xfrm>
            <a:off x="406400" y="2743200"/>
            <a:ext cx="12192000" cy="6108700"/>
          </a:xfrm>
          <a:prstGeom prst="rect">
            <a:avLst/>
          </a:prstGeom>
          <a:noFill/>
          <a:ln>
            <a:noFill/>
          </a:ln>
        </p:spPr>
        <p:txBody>
          <a:bodyPr anchorCtr="0" anchor="t" bIns="91425" lIns="91425" spcFirstLastPara="1" rIns="91425" wrap="square" tIns="91425">
            <a:noAutofit/>
          </a:bodyPr>
          <a:lstStyle>
            <a:lvl1pPr indent="-455292" lvl="0" marL="457200" marR="0" rtl="0" algn="l">
              <a:lnSpc>
                <a:spcPct val="100000"/>
              </a:lnSpc>
              <a:spcBef>
                <a:spcPts val="2800"/>
              </a:spcBef>
              <a:spcAft>
                <a:spcPts val="0"/>
              </a:spcAft>
              <a:buClr>
                <a:schemeClr val="accent1"/>
              </a:buClr>
              <a:buSzPts val="3570"/>
              <a:buFont typeface="Avenir"/>
              <a:buChar char="▸"/>
              <a:defRPr b="0" i="0" sz="3400" u="none" cap="none" strike="noStrike">
                <a:solidFill>
                  <a:srgbClr val="838787"/>
                </a:solidFill>
                <a:latin typeface="Avenir"/>
                <a:ea typeface="Avenir"/>
                <a:cs typeface="Avenir"/>
                <a:sym typeface="Avenir"/>
              </a:defRPr>
            </a:lvl1pPr>
            <a:lvl2pPr indent="-455292" lvl="1" marL="914400" marR="0" rtl="0" algn="l">
              <a:lnSpc>
                <a:spcPct val="100000"/>
              </a:lnSpc>
              <a:spcBef>
                <a:spcPts val="2800"/>
              </a:spcBef>
              <a:spcAft>
                <a:spcPts val="0"/>
              </a:spcAft>
              <a:buClr>
                <a:schemeClr val="accent1"/>
              </a:buClr>
              <a:buSzPts val="3570"/>
              <a:buFont typeface="Avenir"/>
              <a:buChar char="▸"/>
              <a:defRPr b="0" i="0" sz="3400" u="none" cap="none" strike="noStrike">
                <a:solidFill>
                  <a:srgbClr val="838787"/>
                </a:solidFill>
                <a:latin typeface="Avenir"/>
                <a:ea typeface="Avenir"/>
                <a:cs typeface="Avenir"/>
                <a:sym typeface="Avenir"/>
              </a:defRPr>
            </a:lvl2pPr>
            <a:lvl3pPr indent="-455292" lvl="2" marL="1371600" marR="0" rtl="0" algn="l">
              <a:lnSpc>
                <a:spcPct val="100000"/>
              </a:lnSpc>
              <a:spcBef>
                <a:spcPts val="2800"/>
              </a:spcBef>
              <a:spcAft>
                <a:spcPts val="0"/>
              </a:spcAft>
              <a:buClr>
                <a:schemeClr val="accent1"/>
              </a:buClr>
              <a:buSzPts val="3570"/>
              <a:buFont typeface="Avenir"/>
              <a:buChar char="▸"/>
              <a:defRPr b="0" i="0" sz="3400" u="none" cap="none" strike="noStrike">
                <a:solidFill>
                  <a:srgbClr val="838787"/>
                </a:solidFill>
                <a:latin typeface="Avenir"/>
                <a:ea typeface="Avenir"/>
                <a:cs typeface="Avenir"/>
                <a:sym typeface="Avenir"/>
              </a:defRPr>
            </a:lvl3pPr>
            <a:lvl4pPr indent="-455292" lvl="3" marL="1828800" marR="0" rtl="0" algn="l">
              <a:lnSpc>
                <a:spcPct val="100000"/>
              </a:lnSpc>
              <a:spcBef>
                <a:spcPts val="2800"/>
              </a:spcBef>
              <a:spcAft>
                <a:spcPts val="0"/>
              </a:spcAft>
              <a:buClr>
                <a:schemeClr val="accent1"/>
              </a:buClr>
              <a:buSzPts val="3570"/>
              <a:buFont typeface="Avenir"/>
              <a:buChar char="▸"/>
              <a:defRPr b="0" i="0" sz="3400" u="none" cap="none" strike="noStrike">
                <a:solidFill>
                  <a:srgbClr val="838787"/>
                </a:solidFill>
                <a:latin typeface="Avenir"/>
                <a:ea typeface="Avenir"/>
                <a:cs typeface="Avenir"/>
                <a:sym typeface="Avenir"/>
              </a:defRPr>
            </a:lvl4pPr>
            <a:lvl5pPr indent="-455292" lvl="4" marL="2286000" marR="0" rtl="0" algn="l">
              <a:lnSpc>
                <a:spcPct val="100000"/>
              </a:lnSpc>
              <a:spcBef>
                <a:spcPts val="2800"/>
              </a:spcBef>
              <a:spcAft>
                <a:spcPts val="0"/>
              </a:spcAft>
              <a:buClr>
                <a:schemeClr val="accent1"/>
              </a:buClr>
              <a:buSzPts val="3570"/>
              <a:buFont typeface="Avenir"/>
              <a:buChar char="▸"/>
              <a:defRPr b="0" i="0" sz="3400" u="none" cap="none" strike="noStrike">
                <a:solidFill>
                  <a:srgbClr val="838787"/>
                </a:solidFill>
                <a:latin typeface="Avenir"/>
                <a:ea typeface="Avenir"/>
                <a:cs typeface="Avenir"/>
                <a:sym typeface="Avenir"/>
              </a:defRPr>
            </a:lvl5pPr>
            <a:lvl6pPr indent="-455292" lvl="5" marL="27432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indent="-455292" lvl="6" marL="3200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indent="-455292" lvl="7" marL="3657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indent="-455292" lvl="8" marL="4114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19" name="Google Shape;19;p3"/>
          <p:cNvSpPr txBox="1"/>
          <p:nvPr>
            <p:ph idx="12" type="sldNum"/>
          </p:nvPr>
        </p:nvSpPr>
        <p:spPr>
          <a:xfrm>
            <a:off x="12186622" y="431800"/>
            <a:ext cx="406897" cy="457200"/>
          </a:xfrm>
          <a:prstGeom prst="rect">
            <a:avLst/>
          </a:prstGeom>
          <a:noFill/>
          <a:ln>
            <a:noFill/>
          </a:ln>
        </p:spPr>
        <p:txBody>
          <a:bodyPr anchorCtr="0" anchor="t" bIns="50800" lIns="50800" spcFirstLastPara="1" rIns="50800" wrap="square" tIns="50800">
            <a:noAutofit/>
          </a:bodyPr>
          <a:lstStyle>
            <a:lvl1pPr indent="0" lvl="0"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1pPr>
            <a:lvl2pPr indent="0" lvl="1"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2pPr>
            <a:lvl3pPr indent="0" lvl="2"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3pPr>
            <a:lvl4pPr indent="0" lvl="3"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4pPr>
            <a:lvl5pPr indent="0" lvl="4"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5pPr>
            <a:lvl6pPr indent="0" lvl="5"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6pPr>
            <a:lvl7pPr indent="0" lvl="6"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7pPr>
            <a:lvl8pPr indent="0" lvl="7"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8pPr>
            <a:lvl9pPr indent="0" lvl="8"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cxnSp>
        <p:nvCxnSpPr>
          <p:cNvPr id="103" name="Google Shape;103;p22"/>
          <p:cNvCxnSpPr/>
          <p:nvPr/>
        </p:nvCxnSpPr>
        <p:spPr>
          <a:xfrm>
            <a:off x="700534" y="2389871"/>
            <a:ext cx="604200" cy="0"/>
          </a:xfrm>
          <a:prstGeom prst="straightConnector1">
            <a:avLst/>
          </a:prstGeom>
          <a:noFill/>
          <a:ln cap="flat" cmpd="sng" w="38100">
            <a:solidFill>
              <a:schemeClr val="accent4"/>
            </a:solidFill>
            <a:prstDash val="solid"/>
            <a:round/>
            <a:headEnd len="sm" w="sm" type="none"/>
            <a:tailEnd len="sm" w="sm" type="none"/>
          </a:ln>
        </p:spPr>
      </p:cxnSp>
      <p:sp>
        <p:nvSpPr>
          <p:cNvPr id="104" name="Google Shape;104;p22"/>
          <p:cNvSpPr txBox="1"/>
          <p:nvPr>
            <p:ph type="title"/>
          </p:nvPr>
        </p:nvSpPr>
        <p:spPr>
          <a:xfrm>
            <a:off x="551680" y="868551"/>
            <a:ext cx="11901300" cy="1301100"/>
          </a:xfrm>
          <a:prstGeom prst="rect">
            <a:avLst/>
          </a:prstGeom>
        </p:spPr>
        <p:txBody>
          <a:bodyPr anchorCtr="0" anchor="b" bIns="144475" lIns="144475" spcFirstLastPara="1" rIns="144475" wrap="square" tIns="144475">
            <a:noAutofit/>
          </a:bodyPr>
          <a:lstStyle>
            <a:lvl1pPr lvl="0" rtl="0">
              <a:spcBef>
                <a:spcPts val="0"/>
              </a:spcBef>
              <a:spcAft>
                <a:spcPts val="0"/>
              </a:spcAft>
              <a:buSzPts val="4700"/>
              <a:buNone/>
              <a:defRPr/>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p:txBody>
      </p:sp>
      <p:sp>
        <p:nvSpPr>
          <p:cNvPr id="105" name="Google Shape;105;p22"/>
          <p:cNvSpPr txBox="1"/>
          <p:nvPr>
            <p:ph idx="1" type="body"/>
          </p:nvPr>
        </p:nvSpPr>
        <p:spPr>
          <a:xfrm>
            <a:off x="551680" y="2825150"/>
            <a:ext cx="5688600" cy="5838600"/>
          </a:xfrm>
          <a:prstGeom prst="rect">
            <a:avLst/>
          </a:prstGeom>
        </p:spPr>
        <p:txBody>
          <a:bodyPr anchorCtr="0" anchor="t" bIns="144475" lIns="144475" spcFirstLastPara="1" rIns="144475" wrap="square" tIns="144475">
            <a:noAutofit/>
          </a:bodyPr>
          <a:lstStyle>
            <a:lvl1pPr indent="-368300" lvl="0" marL="457200" rtl="0">
              <a:spcBef>
                <a:spcPts val="0"/>
              </a:spcBef>
              <a:spcAft>
                <a:spcPts val="0"/>
              </a:spcAft>
              <a:buSzPts val="2200"/>
              <a:buChar char="●"/>
              <a:defRPr sz="2200"/>
            </a:lvl1pPr>
            <a:lvl2pPr indent="-349250" lvl="1" marL="914400" rtl="0">
              <a:spcBef>
                <a:spcPts val="2500"/>
              </a:spcBef>
              <a:spcAft>
                <a:spcPts val="0"/>
              </a:spcAft>
              <a:buSzPts val="1900"/>
              <a:buChar char="○"/>
              <a:defRPr sz="1900"/>
            </a:lvl2pPr>
            <a:lvl3pPr indent="-349250" lvl="2" marL="1371600" rtl="0">
              <a:spcBef>
                <a:spcPts val="2500"/>
              </a:spcBef>
              <a:spcAft>
                <a:spcPts val="0"/>
              </a:spcAft>
              <a:buSzPts val="1900"/>
              <a:buChar char="■"/>
              <a:defRPr sz="1900"/>
            </a:lvl3pPr>
            <a:lvl4pPr indent="-349250" lvl="3" marL="1828800" rtl="0">
              <a:spcBef>
                <a:spcPts val="2500"/>
              </a:spcBef>
              <a:spcAft>
                <a:spcPts val="0"/>
              </a:spcAft>
              <a:buSzPts val="1900"/>
              <a:buChar char="●"/>
              <a:defRPr sz="1900"/>
            </a:lvl4pPr>
            <a:lvl5pPr indent="-349250" lvl="4" marL="2286000" rtl="0">
              <a:spcBef>
                <a:spcPts val="2500"/>
              </a:spcBef>
              <a:spcAft>
                <a:spcPts val="0"/>
              </a:spcAft>
              <a:buSzPts val="1900"/>
              <a:buChar char="○"/>
              <a:defRPr sz="1900"/>
            </a:lvl5pPr>
            <a:lvl6pPr indent="-349250" lvl="5" marL="2743200" rtl="0">
              <a:spcBef>
                <a:spcPts val="2500"/>
              </a:spcBef>
              <a:spcAft>
                <a:spcPts val="0"/>
              </a:spcAft>
              <a:buSzPts val="1900"/>
              <a:buChar char="■"/>
              <a:defRPr sz="1900"/>
            </a:lvl6pPr>
            <a:lvl7pPr indent="-349250" lvl="6" marL="3200400" rtl="0">
              <a:spcBef>
                <a:spcPts val="2500"/>
              </a:spcBef>
              <a:spcAft>
                <a:spcPts val="0"/>
              </a:spcAft>
              <a:buSzPts val="1900"/>
              <a:buChar char="●"/>
              <a:defRPr sz="1900"/>
            </a:lvl7pPr>
            <a:lvl8pPr indent="-349250" lvl="7" marL="3657600" rtl="0">
              <a:spcBef>
                <a:spcPts val="2500"/>
              </a:spcBef>
              <a:spcAft>
                <a:spcPts val="0"/>
              </a:spcAft>
              <a:buSzPts val="1900"/>
              <a:buChar char="○"/>
              <a:defRPr sz="1900"/>
            </a:lvl8pPr>
            <a:lvl9pPr indent="-349250" lvl="8" marL="4114800" rtl="0">
              <a:spcBef>
                <a:spcPts val="2500"/>
              </a:spcBef>
              <a:spcAft>
                <a:spcPts val="2500"/>
              </a:spcAft>
              <a:buSzPts val="1900"/>
              <a:buChar char="■"/>
              <a:defRPr sz="1900"/>
            </a:lvl9pPr>
          </a:lstStyle>
          <a:p/>
        </p:txBody>
      </p:sp>
      <p:sp>
        <p:nvSpPr>
          <p:cNvPr id="106" name="Google Shape;106;p22"/>
          <p:cNvSpPr txBox="1"/>
          <p:nvPr>
            <p:ph idx="2" type="body"/>
          </p:nvPr>
        </p:nvSpPr>
        <p:spPr>
          <a:xfrm>
            <a:off x="6764373" y="2825150"/>
            <a:ext cx="5688600" cy="5838600"/>
          </a:xfrm>
          <a:prstGeom prst="rect">
            <a:avLst/>
          </a:prstGeom>
        </p:spPr>
        <p:txBody>
          <a:bodyPr anchorCtr="0" anchor="t" bIns="144475" lIns="144475" spcFirstLastPara="1" rIns="144475" wrap="square" tIns="144475">
            <a:noAutofit/>
          </a:bodyPr>
          <a:lstStyle>
            <a:lvl1pPr indent="-368300" lvl="0" marL="457200" rtl="0">
              <a:spcBef>
                <a:spcPts val="0"/>
              </a:spcBef>
              <a:spcAft>
                <a:spcPts val="0"/>
              </a:spcAft>
              <a:buSzPts val="2200"/>
              <a:buChar char="●"/>
              <a:defRPr sz="2200"/>
            </a:lvl1pPr>
            <a:lvl2pPr indent="-349250" lvl="1" marL="914400" rtl="0">
              <a:spcBef>
                <a:spcPts val="2500"/>
              </a:spcBef>
              <a:spcAft>
                <a:spcPts val="0"/>
              </a:spcAft>
              <a:buSzPts val="1900"/>
              <a:buChar char="○"/>
              <a:defRPr sz="1900"/>
            </a:lvl2pPr>
            <a:lvl3pPr indent="-349250" lvl="2" marL="1371600" rtl="0">
              <a:spcBef>
                <a:spcPts val="2500"/>
              </a:spcBef>
              <a:spcAft>
                <a:spcPts val="0"/>
              </a:spcAft>
              <a:buSzPts val="1900"/>
              <a:buChar char="■"/>
              <a:defRPr sz="1900"/>
            </a:lvl3pPr>
            <a:lvl4pPr indent="-349250" lvl="3" marL="1828800" rtl="0">
              <a:spcBef>
                <a:spcPts val="2500"/>
              </a:spcBef>
              <a:spcAft>
                <a:spcPts val="0"/>
              </a:spcAft>
              <a:buSzPts val="1900"/>
              <a:buChar char="●"/>
              <a:defRPr sz="1900"/>
            </a:lvl4pPr>
            <a:lvl5pPr indent="-349250" lvl="4" marL="2286000" rtl="0">
              <a:spcBef>
                <a:spcPts val="2500"/>
              </a:spcBef>
              <a:spcAft>
                <a:spcPts val="0"/>
              </a:spcAft>
              <a:buSzPts val="1900"/>
              <a:buChar char="○"/>
              <a:defRPr sz="1900"/>
            </a:lvl5pPr>
            <a:lvl6pPr indent="-349250" lvl="5" marL="2743200" rtl="0">
              <a:spcBef>
                <a:spcPts val="2500"/>
              </a:spcBef>
              <a:spcAft>
                <a:spcPts val="0"/>
              </a:spcAft>
              <a:buSzPts val="1900"/>
              <a:buChar char="■"/>
              <a:defRPr sz="1900"/>
            </a:lvl6pPr>
            <a:lvl7pPr indent="-349250" lvl="6" marL="3200400" rtl="0">
              <a:spcBef>
                <a:spcPts val="2500"/>
              </a:spcBef>
              <a:spcAft>
                <a:spcPts val="0"/>
              </a:spcAft>
              <a:buSzPts val="1900"/>
              <a:buChar char="●"/>
              <a:defRPr sz="1900"/>
            </a:lvl7pPr>
            <a:lvl8pPr indent="-349250" lvl="7" marL="3657600" rtl="0">
              <a:spcBef>
                <a:spcPts val="2500"/>
              </a:spcBef>
              <a:spcAft>
                <a:spcPts val="0"/>
              </a:spcAft>
              <a:buSzPts val="1900"/>
              <a:buChar char="○"/>
              <a:defRPr sz="1900"/>
            </a:lvl8pPr>
            <a:lvl9pPr indent="-349250" lvl="8" marL="4114800" rtl="0">
              <a:spcBef>
                <a:spcPts val="2500"/>
              </a:spcBef>
              <a:spcAft>
                <a:spcPts val="2500"/>
              </a:spcAft>
              <a:buSzPts val="1900"/>
              <a:buChar char="■"/>
              <a:defRPr sz="1900"/>
            </a:lvl9pPr>
          </a:lstStyle>
          <a:p/>
        </p:txBody>
      </p:sp>
      <p:sp>
        <p:nvSpPr>
          <p:cNvPr id="107" name="Google Shape;107;p22"/>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 name="Shape 108"/>
        <p:cNvGrpSpPr/>
        <p:nvPr/>
      </p:nvGrpSpPr>
      <p:grpSpPr>
        <a:xfrm>
          <a:off x="0" y="0"/>
          <a:ext cx="0" cy="0"/>
          <a:chOff x="0" y="0"/>
          <a:chExt cx="0" cy="0"/>
        </a:xfrm>
      </p:grpSpPr>
      <p:sp>
        <p:nvSpPr>
          <p:cNvPr id="109" name="Google Shape;109;p23"/>
          <p:cNvSpPr txBox="1"/>
          <p:nvPr>
            <p:ph type="title"/>
          </p:nvPr>
        </p:nvSpPr>
        <p:spPr>
          <a:xfrm>
            <a:off x="551680" y="868551"/>
            <a:ext cx="11901300" cy="1301100"/>
          </a:xfrm>
          <a:prstGeom prst="rect">
            <a:avLst/>
          </a:prstGeom>
        </p:spPr>
        <p:txBody>
          <a:bodyPr anchorCtr="0" anchor="b" bIns="144475" lIns="144475" spcFirstLastPara="1" rIns="144475" wrap="square" tIns="144475">
            <a:noAutofit/>
          </a:bodyPr>
          <a:lstStyle>
            <a:lvl1pPr lvl="0" rtl="0">
              <a:spcBef>
                <a:spcPts val="0"/>
              </a:spcBef>
              <a:spcAft>
                <a:spcPts val="0"/>
              </a:spcAft>
              <a:buSzPts val="4700"/>
              <a:buNone/>
              <a:defRPr/>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p:txBody>
      </p:sp>
      <p:sp>
        <p:nvSpPr>
          <p:cNvPr id="110" name="Google Shape;110;p23"/>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1" name="Shape 111"/>
        <p:cNvGrpSpPr/>
        <p:nvPr/>
      </p:nvGrpSpPr>
      <p:grpSpPr>
        <a:xfrm>
          <a:off x="0" y="0"/>
          <a:ext cx="0" cy="0"/>
          <a:chOff x="0" y="0"/>
          <a:chExt cx="0" cy="0"/>
        </a:xfrm>
      </p:grpSpPr>
      <p:cxnSp>
        <p:nvCxnSpPr>
          <p:cNvPr id="112" name="Google Shape;112;p24"/>
          <p:cNvCxnSpPr/>
          <p:nvPr/>
        </p:nvCxnSpPr>
        <p:spPr>
          <a:xfrm>
            <a:off x="695777" y="2678096"/>
            <a:ext cx="471600" cy="0"/>
          </a:xfrm>
          <a:prstGeom prst="straightConnector1">
            <a:avLst/>
          </a:prstGeom>
          <a:noFill/>
          <a:ln cap="flat" cmpd="sng" w="38100">
            <a:solidFill>
              <a:schemeClr val="accent4"/>
            </a:solidFill>
            <a:prstDash val="solid"/>
            <a:round/>
            <a:headEnd len="sm" w="sm" type="none"/>
            <a:tailEnd len="sm" w="sm" type="none"/>
          </a:ln>
        </p:spPr>
      </p:cxnSp>
      <p:sp>
        <p:nvSpPr>
          <p:cNvPr id="113" name="Google Shape;113;p24"/>
          <p:cNvSpPr txBox="1"/>
          <p:nvPr>
            <p:ph type="title"/>
          </p:nvPr>
        </p:nvSpPr>
        <p:spPr>
          <a:xfrm>
            <a:off x="551680" y="1053582"/>
            <a:ext cx="3993600" cy="1433100"/>
          </a:xfrm>
          <a:prstGeom prst="rect">
            <a:avLst/>
          </a:prstGeom>
        </p:spPr>
        <p:txBody>
          <a:bodyPr anchorCtr="0" anchor="b" bIns="144475" lIns="144475" spcFirstLastPara="1" rIns="144475" wrap="square" tIns="144475">
            <a:noAutofit/>
          </a:bodyPr>
          <a:lstStyle>
            <a:lvl1pPr lvl="0" rtl="0">
              <a:spcBef>
                <a:spcPts val="0"/>
              </a:spcBef>
              <a:spcAft>
                <a:spcPts val="0"/>
              </a:spcAft>
              <a:buSzPts val="3800"/>
              <a:buNone/>
              <a:defRPr sz="3800"/>
            </a:lvl1pPr>
            <a:lvl2pPr lvl="1" rtl="0">
              <a:spcBef>
                <a:spcPts val="0"/>
              </a:spcBef>
              <a:spcAft>
                <a:spcPts val="0"/>
              </a:spcAft>
              <a:buSzPts val="3800"/>
              <a:buNone/>
              <a:defRPr sz="3800"/>
            </a:lvl2pPr>
            <a:lvl3pPr lvl="2" rtl="0">
              <a:spcBef>
                <a:spcPts val="0"/>
              </a:spcBef>
              <a:spcAft>
                <a:spcPts val="0"/>
              </a:spcAft>
              <a:buSzPts val="3800"/>
              <a:buNone/>
              <a:defRPr sz="3800"/>
            </a:lvl3pPr>
            <a:lvl4pPr lvl="3" rtl="0">
              <a:spcBef>
                <a:spcPts val="0"/>
              </a:spcBef>
              <a:spcAft>
                <a:spcPts val="0"/>
              </a:spcAft>
              <a:buSzPts val="3800"/>
              <a:buNone/>
              <a:defRPr sz="3800"/>
            </a:lvl4pPr>
            <a:lvl5pPr lvl="4" rtl="0">
              <a:spcBef>
                <a:spcPts val="0"/>
              </a:spcBef>
              <a:spcAft>
                <a:spcPts val="0"/>
              </a:spcAft>
              <a:buSzPts val="3800"/>
              <a:buNone/>
              <a:defRPr sz="3800"/>
            </a:lvl5pPr>
            <a:lvl6pPr lvl="5" rtl="0">
              <a:spcBef>
                <a:spcPts val="0"/>
              </a:spcBef>
              <a:spcAft>
                <a:spcPts val="0"/>
              </a:spcAft>
              <a:buSzPts val="3800"/>
              <a:buNone/>
              <a:defRPr sz="3800"/>
            </a:lvl6pPr>
            <a:lvl7pPr lvl="6" rtl="0">
              <a:spcBef>
                <a:spcPts val="0"/>
              </a:spcBef>
              <a:spcAft>
                <a:spcPts val="0"/>
              </a:spcAft>
              <a:buSzPts val="3800"/>
              <a:buNone/>
              <a:defRPr sz="3800"/>
            </a:lvl7pPr>
            <a:lvl8pPr lvl="7" rtl="0">
              <a:spcBef>
                <a:spcPts val="0"/>
              </a:spcBef>
              <a:spcAft>
                <a:spcPts val="0"/>
              </a:spcAft>
              <a:buSzPts val="3800"/>
              <a:buNone/>
              <a:defRPr sz="3800"/>
            </a:lvl8pPr>
            <a:lvl9pPr lvl="8" rtl="0">
              <a:spcBef>
                <a:spcPts val="0"/>
              </a:spcBef>
              <a:spcAft>
                <a:spcPts val="0"/>
              </a:spcAft>
              <a:buSzPts val="3800"/>
              <a:buNone/>
              <a:defRPr sz="3800"/>
            </a:lvl9pPr>
          </a:lstStyle>
          <a:p/>
        </p:txBody>
      </p:sp>
      <p:sp>
        <p:nvSpPr>
          <p:cNvPr id="114" name="Google Shape;114;p24"/>
          <p:cNvSpPr txBox="1"/>
          <p:nvPr>
            <p:ph idx="1" type="body"/>
          </p:nvPr>
        </p:nvSpPr>
        <p:spPr>
          <a:xfrm>
            <a:off x="551680" y="3022744"/>
            <a:ext cx="3993600" cy="5084100"/>
          </a:xfrm>
          <a:prstGeom prst="rect">
            <a:avLst/>
          </a:prstGeom>
        </p:spPr>
        <p:txBody>
          <a:bodyPr anchorCtr="0" anchor="t" bIns="144475" lIns="144475" spcFirstLastPara="1" rIns="144475" wrap="square" tIns="144475">
            <a:noAutofit/>
          </a:bodyPr>
          <a:lstStyle>
            <a:lvl1pPr indent="-349250" lvl="0" marL="457200" rtl="0">
              <a:spcBef>
                <a:spcPts val="0"/>
              </a:spcBef>
              <a:spcAft>
                <a:spcPts val="0"/>
              </a:spcAft>
              <a:buSzPts val="1900"/>
              <a:buChar char="●"/>
              <a:defRPr sz="1900"/>
            </a:lvl1pPr>
            <a:lvl2pPr indent="-349250" lvl="1" marL="914400" rtl="0">
              <a:spcBef>
                <a:spcPts val="2500"/>
              </a:spcBef>
              <a:spcAft>
                <a:spcPts val="0"/>
              </a:spcAft>
              <a:buSzPts val="1900"/>
              <a:buChar char="○"/>
              <a:defRPr sz="1900"/>
            </a:lvl2pPr>
            <a:lvl3pPr indent="-349250" lvl="2" marL="1371600" rtl="0">
              <a:spcBef>
                <a:spcPts val="2500"/>
              </a:spcBef>
              <a:spcAft>
                <a:spcPts val="0"/>
              </a:spcAft>
              <a:buSzPts val="1900"/>
              <a:buChar char="■"/>
              <a:defRPr sz="1900"/>
            </a:lvl3pPr>
            <a:lvl4pPr indent="-349250" lvl="3" marL="1828800" rtl="0">
              <a:spcBef>
                <a:spcPts val="2500"/>
              </a:spcBef>
              <a:spcAft>
                <a:spcPts val="0"/>
              </a:spcAft>
              <a:buSzPts val="1900"/>
              <a:buChar char="●"/>
              <a:defRPr sz="1900"/>
            </a:lvl4pPr>
            <a:lvl5pPr indent="-349250" lvl="4" marL="2286000" rtl="0">
              <a:spcBef>
                <a:spcPts val="2500"/>
              </a:spcBef>
              <a:spcAft>
                <a:spcPts val="0"/>
              </a:spcAft>
              <a:buSzPts val="1900"/>
              <a:buChar char="○"/>
              <a:defRPr sz="1900"/>
            </a:lvl5pPr>
            <a:lvl6pPr indent="-349250" lvl="5" marL="2743200" rtl="0">
              <a:spcBef>
                <a:spcPts val="2500"/>
              </a:spcBef>
              <a:spcAft>
                <a:spcPts val="0"/>
              </a:spcAft>
              <a:buSzPts val="1900"/>
              <a:buChar char="■"/>
              <a:defRPr sz="1900"/>
            </a:lvl6pPr>
            <a:lvl7pPr indent="-349250" lvl="6" marL="3200400" rtl="0">
              <a:spcBef>
                <a:spcPts val="2500"/>
              </a:spcBef>
              <a:spcAft>
                <a:spcPts val="0"/>
              </a:spcAft>
              <a:buSzPts val="1900"/>
              <a:buChar char="●"/>
              <a:defRPr sz="1900"/>
            </a:lvl7pPr>
            <a:lvl8pPr indent="-349250" lvl="7" marL="3657600" rtl="0">
              <a:spcBef>
                <a:spcPts val="2500"/>
              </a:spcBef>
              <a:spcAft>
                <a:spcPts val="0"/>
              </a:spcAft>
              <a:buSzPts val="1900"/>
              <a:buChar char="○"/>
              <a:defRPr sz="1900"/>
            </a:lvl8pPr>
            <a:lvl9pPr indent="-349250" lvl="8" marL="4114800" rtl="0">
              <a:spcBef>
                <a:spcPts val="2500"/>
              </a:spcBef>
              <a:spcAft>
                <a:spcPts val="2500"/>
              </a:spcAft>
              <a:buSzPts val="1900"/>
              <a:buChar char="■"/>
              <a:defRPr sz="1900"/>
            </a:lvl9pPr>
          </a:lstStyle>
          <a:p/>
        </p:txBody>
      </p:sp>
      <p:sp>
        <p:nvSpPr>
          <p:cNvPr id="115" name="Google Shape;115;p24"/>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6" name="Shape 116"/>
        <p:cNvGrpSpPr/>
        <p:nvPr/>
      </p:nvGrpSpPr>
      <p:grpSpPr>
        <a:xfrm>
          <a:off x="0" y="0"/>
          <a:ext cx="0" cy="0"/>
          <a:chOff x="0" y="0"/>
          <a:chExt cx="0" cy="0"/>
        </a:xfrm>
      </p:grpSpPr>
      <p:sp>
        <p:nvSpPr>
          <p:cNvPr id="117" name="Google Shape;117;p25"/>
          <p:cNvSpPr txBox="1"/>
          <p:nvPr>
            <p:ph type="title"/>
          </p:nvPr>
        </p:nvSpPr>
        <p:spPr>
          <a:xfrm>
            <a:off x="697244" y="998116"/>
            <a:ext cx="7991100" cy="7757400"/>
          </a:xfrm>
          <a:prstGeom prst="rect">
            <a:avLst/>
          </a:prstGeom>
        </p:spPr>
        <p:txBody>
          <a:bodyPr anchorCtr="0" anchor="ctr" bIns="144475" lIns="144475" spcFirstLastPara="1" rIns="144475" wrap="square" tIns="144475">
            <a:noAutofit/>
          </a:bodyPr>
          <a:lstStyle>
            <a:lvl1pPr lvl="0" rtl="0">
              <a:spcBef>
                <a:spcPts val="0"/>
              </a:spcBef>
              <a:spcAft>
                <a:spcPts val="0"/>
              </a:spcAft>
              <a:buSzPts val="7600"/>
              <a:buNone/>
              <a:defRPr sz="7600"/>
            </a:lvl1pPr>
            <a:lvl2pPr lvl="1" rtl="0">
              <a:spcBef>
                <a:spcPts val="0"/>
              </a:spcBef>
              <a:spcAft>
                <a:spcPts val="0"/>
              </a:spcAft>
              <a:buSzPts val="7600"/>
              <a:buNone/>
              <a:defRPr sz="7600"/>
            </a:lvl2pPr>
            <a:lvl3pPr lvl="2" rtl="0">
              <a:spcBef>
                <a:spcPts val="0"/>
              </a:spcBef>
              <a:spcAft>
                <a:spcPts val="0"/>
              </a:spcAft>
              <a:buSzPts val="7600"/>
              <a:buNone/>
              <a:defRPr sz="7600"/>
            </a:lvl3pPr>
            <a:lvl4pPr lvl="3" rtl="0">
              <a:spcBef>
                <a:spcPts val="0"/>
              </a:spcBef>
              <a:spcAft>
                <a:spcPts val="0"/>
              </a:spcAft>
              <a:buSzPts val="7600"/>
              <a:buNone/>
              <a:defRPr sz="7600"/>
            </a:lvl4pPr>
            <a:lvl5pPr lvl="4" rtl="0">
              <a:spcBef>
                <a:spcPts val="0"/>
              </a:spcBef>
              <a:spcAft>
                <a:spcPts val="0"/>
              </a:spcAft>
              <a:buSzPts val="7600"/>
              <a:buNone/>
              <a:defRPr sz="7600"/>
            </a:lvl5pPr>
            <a:lvl6pPr lvl="5" rtl="0">
              <a:spcBef>
                <a:spcPts val="0"/>
              </a:spcBef>
              <a:spcAft>
                <a:spcPts val="0"/>
              </a:spcAft>
              <a:buSzPts val="7600"/>
              <a:buNone/>
              <a:defRPr sz="7600"/>
            </a:lvl6pPr>
            <a:lvl7pPr lvl="6" rtl="0">
              <a:spcBef>
                <a:spcPts val="0"/>
              </a:spcBef>
              <a:spcAft>
                <a:spcPts val="0"/>
              </a:spcAft>
              <a:buSzPts val="7600"/>
              <a:buNone/>
              <a:defRPr sz="7600"/>
            </a:lvl7pPr>
            <a:lvl8pPr lvl="7" rtl="0">
              <a:spcBef>
                <a:spcPts val="0"/>
              </a:spcBef>
              <a:spcAft>
                <a:spcPts val="0"/>
              </a:spcAft>
              <a:buSzPts val="7600"/>
              <a:buNone/>
              <a:defRPr sz="7600"/>
            </a:lvl8pPr>
            <a:lvl9pPr lvl="8" rtl="0">
              <a:spcBef>
                <a:spcPts val="0"/>
              </a:spcBef>
              <a:spcAft>
                <a:spcPts val="0"/>
              </a:spcAft>
              <a:buSzPts val="7600"/>
              <a:buNone/>
              <a:defRPr sz="7600"/>
            </a:lvl9pPr>
          </a:lstStyle>
          <a:p/>
        </p:txBody>
      </p:sp>
      <p:sp>
        <p:nvSpPr>
          <p:cNvPr id="118" name="Google Shape;118;p25"/>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26"/>
          <p:cNvSpPr/>
          <p:nvPr/>
        </p:nvSpPr>
        <p:spPr>
          <a:xfrm>
            <a:off x="6502400" y="-142"/>
            <a:ext cx="6502500" cy="9753600"/>
          </a:xfrm>
          <a:prstGeom prst="rect">
            <a:avLst/>
          </a:prstGeom>
          <a:solidFill>
            <a:schemeClr val="dk2"/>
          </a:solidFill>
          <a:ln>
            <a:noFill/>
          </a:ln>
        </p:spPr>
        <p:txBody>
          <a:bodyPr anchorCtr="0" anchor="ctr" bIns="144475" lIns="144475" spcFirstLastPara="1" rIns="144475" wrap="square" tIns="144475">
            <a:noAutofit/>
          </a:bodyPr>
          <a:lstStyle/>
          <a:p>
            <a:pPr indent="0" lvl="0" marL="0" rtl="0" algn="l">
              <a:spcBef>
                <a:spcPts val="0"/>
              </a:spcBef>
              <a:spcAft>
                <a:spcPts val="0"/>
              </a:spcAft>
              <a:buNone/>
            </a:pPr>
            <a:r>
              <a:t/>
            </a:r>
            <a:endParaRPr/>
          </a:p>
        </p:txBody>
      </p:sp>
      <p:cxnSp>
        <p:nvCxnSpPr>
          <p:cNvPr id="121" name="Google Shape;121;p26"/>
          <p:cNvCxnSpPr/>
          <p:nvPr/>
        </p:nvCxnSpPr>
        <p:spPr>
          <a:xfrm>
            <a:off x="7153316" y="8524806"/>
            <a:ext cx="769200" cy="0"/>
          </a:xfrm>
          <a:prstGeom prst="straightConnector1">
            <a:avLst/>
          </a:prstGeom>
          <a:noFill/>
          <a:ln cap="flat" cmpd="sng" w="38100">
            <a:solidFill>
              <a:schemeClr val="accent5"/>
            </a:solidFill>
            <a:prstDash val="solid"/>
            <a:round/>
            <a:headEnd len="sm" w="sm" type="none"/>
            <a:tailEnd len="sm" w="sm" type="none"/>
          </a:ln>
        </p:spPr>
      </p:cxnSp>
      <p:sp>
        <p:nvSpPr>
          <p:cNvPr id="122" name="Google Shape;122;p26"/>
          <p:cNvSpPr txBox="1"/>
          <p:nvPr>
            <p:ph type="title"/>
          </p:nvPr>
        </p:nvSpPr>
        <p:spPr>
          <a:xfrm>
            <a:off x="377600" y="2292764"/>
            <a:ext cx="5753100" cy="2856300"/>
          </a:xfrm>
          <a:prstGeom prst="rect">
            <a:avLst/>
          </a:prstGeom>
        </p:spPr>
        <p:txBody>
          <a:bodyPr anchorCtr="0" anchor="b" bIns="144475" lIns="144475" spcFirstLastPara="1" rIns="144475" wrap="square" tIns="14447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123" name="Google Shape;123;p26"/>
          <p:cNvSpPr txBox="1"/>
          <p:nvPr>
            <p:ph idx="1" type="subTitle"/>
          </p:nvPr>
        </p:nvSpPr>
        <p:spPr>
          <a:xfrm>
            <a:off x="377600" y="5250846"/>
            <a:ext cx="5753100" cy="2551500"/>
          </a:xfrm>
          <a:prstGeom prst="rect">
            <a:avLst/>
          </a:prstGeom>
        </p:spPr>
        <p:txBody>
          <a:bodyPr anchorCtr="0" anchor="t" bIns="144475" lIns="144475" spcFirstLastPara="1" rIns="144475" wrap="square" tIns="144475">
            <a:noAutofit/>
          </a:bodyPr>
          <a:lstStyle>
            <a:lvl1pPr lvl="0" rtl="0" algn="ctr">
              <a:lnSpc>
                <a:spcPct val="100000"/>
              </a:lnSpc>
              <a:spcBef>
                <a:spcPts val="0"/>
              </a:spcBef>
              <a:spcAft>
                <a:spcPts val="0"/>
              </a:spcAft>
              <a:buClr>
                <a:schemeClr val="accent5"/>
              </a:buClr>
              <a:buSzPts val="3300"/>
              <a:buNone/>
              <a:defRPr sz="3300">
                <a:solidFill>
                  <a:schemeClr val="accent5"/>
                </a:solidFill>
              </a:defRPr>
            </a:lvl1pPr>
            <a:lvl2pPr lvl="1" rtl="0" algn="ctr">
              <a:lnSpc>
                <a:spcPct val="100000"/>
              </a:lnSpc>
              <a:spcBef>
                <a:spcPts val="0"/>
              </a:spcBef>
              <a:spcAft>
                <a:spcPts val="0"/>
              </a:spcAft>
              <a:buClr>
                <a:schemeClr val="accent5"/>
              </a:buClr>
              <a:buSzPts val="3300"/>
              <a:buNone/>
              <a:defRPr sz="3300">
                <a:solidFill>
                  <a:schemeClr val="accent5"/>
                </a:solidFill>
              </a:defRPr>
            </a:lvl2pPr>
            <a:lvl3pPr lvl="2" rtl="0" algn="ctr">
              <a:lnSpc>
                <a:spcPct val="100000"/>
              </a:lnSpc>
              <a:spcBef>
                <a:spcPts val="0"/>
              </a:spcBef>
              <a:spcAft>
                <a:spcPts val="0"/>
              </a:spcAft>
              <a:buClr>
                <a:schemeClr val="accent5"/>
              </a:buClr>
              <a:buSzPts val="3300"/>
              <a:buNone/>
              <a:defRPr sz="3300">
                <a:solidFill>
                  <a:schemeClr val="accent5"/>
                </a:solidFill>
              </a:defRPr>
            </a:lvl3pPr>
            <a:lvl4pPr lvl="3" rtl="0" algn="ctr">
              <a:lnSpc>
                <a:spcPct val="100000"/>
              </a:lnSpc>
              <a:spcBef>
                <a:spcPts val="0"/>
              </a:spcBef>
              <a:spcAft>
                <a:spcPts val="0"/>
              </a:spcAft>
              <a:buClr>
                <a:schemeClr val="accent5"/>
              </a:buClr>
              <a:buSzPts val="3300"/>
              <a:buNone/>
              <a:defRPr sz="3300">
                <a:solidFill>
                  <a:schemeClr val="accent5"/>
                </a:solidFill>
              </a:defRPr>
            </a:lvl4pPr>
            <a:lvl5pPr lvl="4" rtl="0" algn="ctr">
              <a:lnSpc>
                <a:spcPct val="100000"/>
              </a:lnSpc>
              <a:spcBef>
                <a:spcPts val="0"/>
              </a:spcBef>
              <a:spcAft>
                <a:spcPts val="0"/>
              </a:spcAft>
              <a:buClr>
                <a:schemeClr val="accent5"/>
              </a:buClr>
              <a:buSzPts val="3300"/>
              <a:buNone/>
              <a:defRPr sz="3300">
                <a:solidFill>
                  <a:schemeClr val="accent5"/>
                </a:solidFill>
              </a:defRPr>
            </a:lvl5pPr>
            <a:lvl6pPr lvl="5" rtl="0" algn="ctr">
              <a:lnSpc>
                <a:spcPct val="100000"/>
              </a:lnSpc>
              <a:spcBef>
                <a:spcPts val="0"/>
              </a:spcBef>
              <a:spcAft>
                <a:spcPts val="0"/>
              </a:spcAft>
              <a:buClr>
                <a:schemeClr val="accent5"/>
              </a:buClr>
              <a:buSzPts val="3300"/>
              <a:buNone/>
              <a:defRPr sz="3300">
                <a:solidFill>
                  <a:schemeClr val="accent5"/>
                </a:solidFill>
              </a:defRPr>
            </a:lvl6pPr>
            <a:lvl7pPr lvl="6" rtl="0" algn="ctr">
              <a:lnSpc>
                <a:spcPct val="100000"/>
              </a:lnSpc>
              <a:spcBef>
                <a:spcPts val="0"/>
              </a:spcBef>
              <a:spcAft>
                <a:spcPts val="0"/>
              </a:spcAft>
              <a:buClr>
                <a:schemeClr val="accent5"/>
              </a:buClr>
              <a:buSzPts val="3300"/>
              <a:buNone/>
              <a:defRPr sz="3300">
                <a:solidFill>
                  <a:schemeClr val="accent5"/>
                </a:solidFill>
              </a:defRPr>
            </a:lvl7pPr>
            <a:lvl8pPr lvl="7" rtl="0" algn="ctr">
              <a:lnSpc>
                <a:spcPct val="100000"/>
              </a:lnSpc>
              <a:spcBef>
                <a:spcPts val="0"/>
              </a:spcBef>
              <a:spcAft>
                <a:spcPts val="0"/>
              </a:spcAft>
              <a:buClr>
                <a:schemeClr val="accent5"/>
              </a:buClr>
              <a:buSzPts val="3300"/>
              <a:buNone/>
              <a:defRPr sz="3300">
                <a:solidFill>
                  <a:schemeClr val="accent5"/>
                </a:solidFill>
              </a:defRPr>
            </a:lvl8pPr>
            <a:lvl9pPr lvl="8" rtl="0" algn="ctr">
              <a:lnSpc>
                <a:spcPct val="100000"/>
              </a:lnSpc>
              <a:spcBef>
                <a:spcPts val="0"/>
              </a:spcBef>
              <a:spcAft>
                <a:spcPts val="0"/>
              </a:spcAft>
              <a:buClr>
                <a:schemeClr val="accent5"/>
              </a:buClr>
              <a:buSzPts val="3300"/>
              <a:buNone/>
              <a:defRPr sz="3300">
                <a:solidFill>
                  <a:schemeClr val="accent5"/>
                </a:solidFill>
              </a:defRPr>
            </a:lvl9pPr>
          </a:lstStyle>
          <a:p/>
        </p:txBody>
      </p:sp>
      <p:sp>
        <p:nvSpPr>
          <p:cNvPr id="124" name="Google Shape;124;p26"/>
          <p:cNvSpPr txBox="1"/>
          <p:nvPr>
            <p:ph idx="2" type="body"/>
          </p:nvPr>
        </p:nvSpPr>
        <p:spPr>
          <a:xfrm>
            <a:off x="7025067" y="1373298"/>
            <a:ext cx="5457000" cy="7007100"/>
          </a:xfrm>
          <a:prstGeom prst="rect">
            <a:avLst/>
          </a:prstGeom>
        </p:spPr>
        <p:txBody>
          <a:bodyPr anchorCtr="0" anchor="ctr" bIns="144475" lIns="144475" spcFirstLastPara="1" rIns="144475" wrap="square" tIns="144475">
            <a:noAutofit/>
          </a:bodyPr>
          <a:lstStyle>
            <a:lvl1pPr indent="-406400" lvl="0" marL="457200" rtl="0">
              <a:spcBef>
                <a:spcPts val="0"/>
              </a:spcBef>
              <a:spcAft>
                <a:spcPts val="0"/>
              </a:spcAft>
              <a:buSzPts val="2800"/>
              <a:buChar char="●"/>
              <a:defRPr/>
            </a:lvl1pPr>
            <a:lvl2pPr indent="-368300" lvl="1" marL="914400" rtl="0">
              <a:spcBef>
                <a:spcPts val="2500"/>
              </a:spcBef>
              <a:spcAft>
                <a:spcPts val="0"/>
              </a:spcAft>
              <a:buSzPts val="2200"/>
              <a:buChar char="○"/>
              <a:defRPr/>
            </a:lvl2pPr>
            <a:lvl3pPr indent="-368300" lvl="2" marL="1371600" rtl="0">
              <a:spcBef>
                <a:spcPts val="2500"/>
              </a:spcBef>
              <a:spcAft>
                <a:spcPts val="0"/>
              </a:spcAft>
              <a:buSzPts val="2200"/>
              <a:buChar char="■"/>
              <a:defRPr/>
            </a:lvl3pPr>
            <a:lvl4pPr indent="-368300" lvl="3" marL="1828800" rtl="0">
              <a:spcBef>
                <a:spcPts val="2500"/>
              </a:spcBef>
              <a:spcAft>
                <a:spcPts val="0"/>
              </a:spcAft>
              <a:buSzPts val="2200"/>
              <a:buChar char="●"/>
              <a:defRPr/>
            </a:lvl4pPr>
            <a:lvl5pPr indent="-368300" lvl="4" marL="2286000" rtl="0">
              <a:spcBef>
                <a:spcPts val="2500"/>
              </a:spcBef>
              <a:spcAft>
                <a:spcPts val="0"/>
              </a:spcAft>
              <a:buSzPts val="2200"/>
              <a:buChar char="○"/>
              <a:defRPr/>
            </a:lvl5pPr>
            <a:lvl6pPr indent="-368300" lvl="5" marL="2743200" rtl="0">
              <a:spcBef>
                <a:spcPts val="2500"/>
              </a:spcBef>
              <a:spcAft>
                <a:spcPts val="0"/>
              </a:spcAft>
              <a:buSzPts val="2200"/>
              <a:buChar char="■"/>
              <a:defRPr/>
            </a:lvl6pPr>
            <a:lvl7pPr indent="-368300" lvl="6" marL="3200400" rtl="0">
              <a:spcBef>
                <a:spcPts val="2500"/>
              </a:spcBef>
              <a:spcAft>
                <a:spcPts val="0"/>
              </a:spcAft>
              <a:buSzPts val="2200"/>
              <a:buChar char="●"/>
              <a:defRPr/>
            </a:lvl7pPr>
            <a:lvl8pPr indent="-368300" lvl="7" marL="3657600" rtl="0">
              <a:spcBef>
                <a:spcPts val="2500"/>
              </a:spcBef>
              <a:spcAft>
                <a:spcPts val="0"/>
              </a:spcAft>
              <a:buSzPts val="2200"/>
              <a:buChar char="○"/>
              <a:defRPr/>
            </a:lvl8pPr>
            <a:lvl9pPr indent="-368300" lvl="8" marL="4114800" rtl="0">
              <a:spcBef>
                <a:spcPts val="2500"/>
              </a:spcBef>
              <a:spcAft>
                <a:spcPts val="2500"/>
              </a:spcAft>
              <a:buSzPts val="2200"/>
              <a:buChar char="■"/>
              <a:defRPr/>
            </a:lvl9pPr>
          </a:lstStyle>
          <a:p/>
        </p:txBody>
      </p:sp>
      <p:sp>
        <p:nvSpPr>
          <p:cNvPr id="125" name="Google Shape;125;p26"/>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6" name="Shape 126"/>
        <p:cNvGrpSpPr/>
        <p:nvPr/>
      </p:nvGrpSpPr>
      <p:grpSpPr>
        <a:xfrm>
          <a:off x="0" y="0"/>
          <a:ext cx="0" cy="0"/>
          <a:chOff x="0" y="0"/>
          <a:chExt cx="0" cy="0"/>
        </a:xfrm>
      </p:grpSpPr>
      <p:sp>
        <p:nvSpPr>
          <p:cNvPr id="127" name="Google Shape;127;p27"/>
          <p:cNvSpPr txBox="1"/>
          <p:nvPr>
            <p:ph idx="1" type="body"/>
          </p:nvPr>
        </p:nvSpPr>
        <p:spPr>
          <a:xfrm>
            <a:off x="454400" y="8028397"/>
            <a:ext cx="8531700" cy="1135500"/>
          </a:xfrm>
          <a:prstGeom prst="rect">
            <a:avLst/>
          </a:prstGeom>
        </p:spPr>
        <p:txBody>
          <a:bodyPr anchorCtr="0" anchor="ctr" bIns="144475" lIns="144475" spcFirstLastPara="1" rIns="144475" wrap="square" tIns="144475">
            <a:noAutofit/>
          </a:bodyPr>
          <a:lstStyle>
            <a:lvl1pPr indent="-228600" lvl="0" marL="457200" rtl="0">
              <a:lnSpc>
                <a:spcPct val="100000"/>
              </a:lnSpc>
              <a:spcBef>
                <a:spcPts val="0"/>
              </a:spcBef>
              <a:spcAft>
                <a:spcPts val="0"/>
              </a:spcAft>
              <a:buSzPts val="2800"/>
              <a:buFont typeface="Roboto Slab"/>
              <a:buNone/>
              <a:defRPr>
                <a:latin typeface="Roboto Slab"/>
                <a:ea typeface="Roboto Slab"/>
                <a:cs typeface="Roboto Slab"/>
                <a:sym typeface="Roboto Slab"/>
              </a:defRPr>
            </a:lvl1pPr>
          </a:lstStyle>
          <a:p/>
        </p:txBody>
      </p:sp>
      <p:sp>
        <p:nvSpPr>
          <p:cNvPr id="128" name="Google Shape;128;p27"/>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9" name="Shape 129"/>
        <p:cNvGrpSpPr/>
        <p:nvPr/>
      </p:nvGrpSpPr>
      <p:grpSpPr>
        <a:xfrm>
          <a:off x="0" y="0"/>
          <a:ext cx="0" cy="0"/>
          <a:chOff x="0" y="0"/>
          <a:chExt cx="0" cy="0"/>
        </a:xfrm>
      </p:grpSpPr>
      <p:sp>
        <p:nvSpPr>
          <p:cNvPr id="130" name="Google Shape;130;p28"/>
          <p:cNvSpPr/>
          <p:nvPr/>
        </p:nvSpPr>
        <p:spPr>
          <a:xfrm>
            <a:off x="213" y="9627164"/>
            <a:ext cx="13004400" cy="126300"/>
          </a:xfrm>
          <a:prstGeom prst="rect">
            <a:avLst/>
          </a:prstGeom>
          <a:solidFill>
            <a:schemeClr val="accent4"/>
          </a:solidFill>
          <a:ln>
            <a:noFill/>
          </a:ln>
        </p:spPr>
        <p:txBody>
          <a:bodyPr anchorCtr="0" anchor="ctr" bIns="144475" lIns="144475" spcFirstLastPara="1" rIns="144475" wrap="square" tIns="144475">
            <a:noAutofit/>
          </a:bodyPr>
          <a:lstStyle/>
          <a:p>
            <a:pPr indent="0" lvl="0" marL="0" rtl="0" algn="l">
              <a:spcBef>
                <a:spcPts val="0"/>
              </a:spcBef>
              <a:spcAft>
                <a:spcPts val="0"/>
              </a:spcAft>
              <a:buNone/>
            </a:pPr>
            <a:r>
              <a:t/>
            </a:r>
            <a:endParaRPr/>
          </a:p>
        </p:txBody>
      </p:sp>
      <p:sp>
        <p:nvSpPr>
          <p:cNvPr id="131" name="Google Shape;131;p28"/>
          <p:cNvSpPr txBox="1"/>
          <p:nvPr>
            <p:ph hasCustomPrompt="1" type="title"/>
          </p:nvPr>
        </p:nvSpPr>
        <p:spPr>
          <a:xfrm>
            <a:off x="551680" y="2185387"/>
            <a:ext cx="11901300" cy="2917200"/>
          </a:xfrm>
          <a:prstGeom prst="rect">
            <a:avLst/>
          </a:prstGeom>
        </p:spPr>
        <p:txBody>
          <a:bodyPr anchorCtr="0" anchor="ctr" bIns="144475" lIns="144475" spcFirstLastPara="1" rIns="144475" wrap="square" tIns="144475">
            <a:noAutofit/>
          </a:bodyPr>
          <a:lstStyle>
            <a:lvl1pPr lvl="0" rtl="0" algn="ctr">
              <a:spcBef>
                <a:spcPts val="0"/>
              </a:spcBef>
              <a:spcAft>
                <a:spcPts val="0"/>
              </a:spcAft>
              <a:buClr>
                <a:schemeClr val="accent5"/>
              </a:buClr>
              <a:buSzPts val="20500"/>
              <a:buNone/>
              <a:defRPr sz="20500">
                <a:solidFill>
                  <a:schemeClr val="accent5"/>
                </a:solidFill>
              </a:defRPr>
            </a:lvl1pPr>
            <a:lvl2pPr lvl="1" rtl="0" algn="ctr">
              <a:spcBef>
                <a:spcPts val="0"/>
              </a:spcBef>
              <a:spcAft>
                <a:spcPts val="0"/>
              </a:spcAft>
              <a:buClr>
                <a:schemeClr val="accent5"/>
              </a:buClr>
              <a:buSzPts val="20500"/>
              <a:buNone/>
              <a:defRPr sz="20500">
                <a:solidFill>
                  <a:schemeClr val="accent5"/>
                </a:solidFill>
              </a:defRPr>
            </a:lvl2pPr>
            <a:lvl3pPr lvl="2" rtl="0" algn="ctr">
              <a:spcBef>
                <a:spcPts val="0"/>
              </a:spcBef>
              <a:spcAft>
                <a:spcPts val="0"/>
              </a:spcAft>
              <a:buClr>
                <a:schemeClr val="accent5"/>
              </a:buClr>
              <a:buSzPts val="20500"/>
              <a:buNone/>
              <a:defRPr sz="20500">
                <a:solidFill>
                  <a:schemeClr val="accent5"/>
                </a:solidFill>
              </a:defRPr>
            </a:lvl3pPr>
            <a:lvl4pPr lvl="3" rtl="0" algn="ctr">
              <a:spcBef>
                <a:spcPts val="0"/>
              </a:spcBef>
              <a:spcAft>
                <a:spcPts val="0"/>
              </a:spcAft>
              <a:buClr>
                <a:schemeClr val="accent5"/>
              </a:buClr>
              <a:buSzPts val="20500"/>
              <a:buNone/>
              <a:defRPr sz="20500">
                <a:solidFill>
                  <a:schemeClr val="accent5"/>
                </a:solidFill>
              </a:defRPr>
            </a:lvl4pPr>
            <a:lvl5pPr lvl="4" rtl="0" algn="ctr">
              <a:spcBef>
                <a:spcPts val="0"/>
              </a:spcBef>
              <a:spcAft>
                <a:spcPts val="0"/>
              </a:spcAft>
              <a:buClr>
                <a:schemeClr val="accent5"/>
              </a:buClr>
              <a:buSzPts val="20500"/>
              <a:buNone/>
              <a:defRPr sz="20500">
                <a:solidFill>
                  <a:schemeClr val="accent5"/>
                </a:solidFill>
              </a:defRPr>
            </a:lvl5pPr>
            <a:lvl6pPr lvl="5" rtl="0" algn="ctr">
              <a:spcBef>
                <a:spcPts val="0"/>
              </a:spcBef>
              <a:spcAft>
                <a:spcPts val="0"/>
              </a:spcAft>
              <a:buClr>
                <a:schemeClr val="accent5"/>
              </a:buClr>
              <a:buSzPts val="20500"/>
              <a:buNone/>
              <a:defRPr sz="20500">
                <a:solidFill>
                  <a:schemeClr val="accent5"/>
                </a:solidFill>
              </a:defRPr>
            </a:lvl6pPr>
            <a:lvl7pPr lvl="6" rtl="0" algn="ctr">
              <a:spcBef>
                <a:spcPts val="0"/>
              </a:spcBef>
              <a:spcAft>
                <a:spcPts val="0"/>
              </a:spcAft>
              <a:buClr>
                <a:schemeClr val="accent5"/>
              </a:buClr>
              <a:buSzPts val="20500"/>
              <a:buNone/>
              <a:defRPr sz="20500">
                <a:solidFill>
                  <a:schemeClr val="accent5"/>
                </a:solidFill>
              </a:defRPr>
            </a:lvl7pPr>
            <a:lvl8pPr lvl="7" rtl="0" algn="ctr">
              <a:spcBef>
                <a:spcPts val="0"/>
              </a:spcBef>
              <a:spcAft>
                <a:spcPts val="0"/>
              </a:spcAft>
              <a:buClr>
                <a:schemeClr val="accent5"/>
              </a:buClr>
              <a:buSzPts val="20500"/>
              <a:buNone/>
              <a:defRPr sz="20500">
                <a:solidFill>
                  <a:schemeClr val="accent5"/>
                </a:solidFill>
              </a:defRPr>
            </a:lvl8pPr>
            <a:lvl9pPr lvl="8" rtl="0" algn="ctr">
              <a:spcBef>
                <a:spcPts val="0"/>
              </a:spcBef>
              <a:spcAft>
                <a:spcPts val="0"/>
              </a:spcAft>
              <a:buClr>
                <a:schemeClr val="accent5"/>
              </a:buClr>
              <a:buSzPts val="20500"/>
              <a:buNone/>
              <a:defRPr sz="20500">
                <a:solidFill>
                  <a:schemeClr val="accent5"/>
                </a:solidFill>
              </a:defRPr>
            </a:lvl9pPr>
          </a:lstStyle>
          <a:p>
            <a:r>
              <a:t>xx%</a:t>
            </a:r>
          </a:p>
        </p:txBody>
      </p:sp>
      <p:sp>
        <p:nvSpPr>
          <p:cNvPr id="132" name="Google Shape;132;p28"/>
          <p:cNvSpPr txBox="1"/>
          <p:nvPr>
            <p:ph idx="1" type="body"/>
          </p:nvPr>
        </p:nvSpPr>
        <p:spPr>
          <a:xfrm>
            <a:off x="551680" y="5536142"/>
            <a:ext cx="11901300" cy="2032200"/>
          </a:xfrm>
          <a:prstGeom prst="rect">
            <a:avLst/>
          </a:prstGeom>
        </p:spPr>
        <p:txBody>
          <a:bodyPr anchorCtr="0" anchor="t" bIns="144475" lIns="144475" spcFirstLastPara="1" rIns="144475" wrap="square" tIns="144475">
            <a:noAutofit/>
          </a:bodyPr>
          <a:lstStyle>
            <a:lvl1pPr indent="-406400" lvl="0" marL="457200" rtl="0" algn="ctr">
              <a:spcBef>
                <a:spcPts val="0"/>
              </a:spcBef>
              <a:spcAft>
                <a:spcPts val="0"/>
              </a:spcAft>
              <a:buSzPts val="2800"/>
              <a:buChar char="●"/>
              <a:defRPr/>
            </a:lvl1pPr>
            <a:lvl2pPr indent="-368300" lvl="1" marL="914400" rtl="0" algn="ctr">
              <a:spcBef>
                <a:spcPts val="2500"/>
              </a:spcBef>
              <a:spcAft>
                <a:spcPts val="0"/>
              </a:spcAft>
              <a:buSzPts val="2200"/>
              <a:buChar char="○"/>
              <a:defRPr/>
            </a:lvl2pPr>
            <a:lvl3pPr indent="-368300" lvl="2" marL="1371600" rtl="0" algn="ctr">
              <a:spcBef>
                <a:spcPts val="2500"/>
              </a:spcBef>
              <a:spcAft>
                <a:spcPts val="0"/>
              </a:spcAft>
              <a:buSzPts val="2200"/>
              <a:buChar char="■"/>
              <a:defRPr/>
            </a:lvl3pPr>
            <a:lvl4pPr indent="-368300" lvl="3" marL="1828800" rtl="0" algn="ctr">
              <a:spcBef>
                <a:spcPts val="2500"/>
              </a:spcBef>
              <a:spcAft>
                <a:spcPts val="0"/>
              </a:spcAft>
              <a:buSzPts val="2200"/>
              <a:buChar char="●"/>
              <a:defRPr/>
            </a:lvl4pPr>
            <a:lvl5pPr indent="-368300" lvl="4" marL="2286000" rtl="0" algn="ctr">
              <a:spcBef>
                <a:spcPts val="2500"/>
              </a:spcBef>
              <a:spcAft>
                <a:spcPts val="0"/>
              </a:spcAft>
              <a:buSzPts val="2200"/>
              <a:buChar char="○"/>
              <a:defRPr/>
            </a:lvl5pPr>
            <a:lvl6pPr indent="-368300" lvl="5" marL="2743200" rtl="0" algn="ctr">
              <a:spcBef>
                <a:spcPts val="2500"/>
              </a:spcBef>
              <a:spcAft>
                <a:spcPts val="0"/>
              </a:spcAft>
              <a:buSzPts val="2200"/>
              <a:buChar char="■"/>
              <a:defRPr/>
            </a:lvl6pPr>
            <a:lvl7pPr indent="-368300" lvl="6" marL="3200400" rtl="0" algn="ctr">
              <a:spcBef>
                <a:spcPts val="2500"/>
              </a:spcBef>
              <a:spcAft>
                <a:spcPts val="0"/>
              </a:spcAft>
              <a:buSzPts val="2200"/>
              <a:buChar char="●"/>
              <a:defRPr/>
            </a:lvl7pPr>
            <a:lvl8pPr indent="-368300" lvl="7" marL="3657600" rtl="0" algn="ctr">
              <a:spcBef>
                <a:spcPts val="2500"/>
              </a:spcBef>
              <a:spcAft>
                <a:spcPts val="0"/>
              </a:spcAft>
              <a:buSzPts val="2200"/>
              <a:buChar char="○"/>
              <a:defRPr/>
            </a:lvl8pPr>
            <a:lvl9pPr indent="-368300" lvl="8" marL="4114800" rtl="0" algn="ctr">
              <a:spcBef>
                <a:spcPts val="2500"/>
              </a:spcBef>
              <a:spcAft>
                <a:spcPts val="2500"/>
              </a:spcAft>
              <a:buSzPts val="2200"/>
              <a:buChar char="■"/>
              <a:defRPr/>
            </a:lvl9pPr>
          </a:lstStyle>
          <a:p/>
        </p:txBody>
      </p:sp>
      <p:sp>
        <p:nvSpPr>
          <p:cNvPr id="133" name="Google Shape;133;p28"/>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4" name="Shape 134"/>
        <p:cNvGrpSpPr/>
        <p:nvPr/>
      </p:nvGrpSpPr>
      <p:grpSpPr>
        <a:xfrm>
          <a:off x="0" y="0"/>
          <a:ext cx="0" cy="0"/>
          <a:chOff x="0" y="0"/>
          <a:chExt cx="0" cy="0"/>
        </a:xfrm>
      </p:grpSpPr>
      <p:sp>
        <p:nvSpPr>
          <p:cNvPr id="135" name="Google Shape;135;p29"/>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0" name="Shape 140"/>
        <p:cNvGrpSpPr/>
        <p:nvPr/>
      </p:nvGrpSpPr>
      <p:grpSpPr>
        <a:xfrm>
          <a:off x="0" y="0"/>
          <a:ext cx="0" cy="0"/>
          <a:chOff x="0" y="0"/>
          <a:chExt cx="0" cy="0"/>
        </a:xfrm>
      </p:grpSpPr>
      <p:sp>
        <p:nvSpPr>
          <p:cNvPr id="141" name="Google Shape;141;p31"/>
          <p:cNvSpPr txBox="1"/>
          <p:nvPr>
            <p:ph type="ctrTitle"/>
          </p:nvPr>
        </p:nvSpPr>
        <p:spPr>
          <a:xfrm>
            <a:off x="443319" y="1411935"/>
            <a:ext cx="12118200" cy="3892200"/>
          </a:xfrm>
          <a:prstGeom prst="rect">
            <a:avLst/>
          </a:prstGeom>
        </p:spPr>
        <p:txBody>
          <a:bodyPr anchorCtr="0" anchor="b" bIns="144475" lIns="144475" spcFirstLastPara="1" rIns="144475" wrap="square" tIns="144475">
            <a:noAutofit/>
          </a:bodyPr>
          <a:lstStyle>
            <a:lvl1pPr lvl="0" rtl="0" algn="ctr">
              <a:spcBef>
                <a:spcPts val="0"/>
              </a:spcBef>
              <a:spcAft>
                <a:spcPts val="0"/>
              </a:spcAft>
              <a:buSzPts val="8200"/>
              <a:buNone/>
              <a:defRPr sz="8200"/>
            </a:lvl1pPr>
            <a:lvl2pPr lvl="1" rtl="0" algn="ctr">
              <a:spcBef>
                <a:spcPts val="0"/>
              </a:spcBef>
              <a:spcAft>
                <a:spcPts val="0"/>
              </a:spcAft>
              <a:buSzPts val="8200"/>
              <a:buNone/>
              <a:defRPr sz="8200"/>
            </a:lvl2pPr>
            <a:lvl3pPr lvl="2" rtl="0" algn="ctr">
              <a:spcBef>
                <a:spcPts val="0"/>
              </a:spcBef>
              <a:spcAft>
                <a:spcPts val="0"/>
              </a:spcAft>
              <a:buSzPts val="8200"/>
              <a:buNone/>
              <a:defRPr sz="8200"/>
            </a:lvl3pPr>
            <a:lvl4pPr lvl="3" rtl="0" algn="ctr">
              <a:spcBef>
                <a:spcPts val="0"/>
              </a:spcBef>
              <a:spcAft>
                <a:spcPts val="0"/>
              </a:spcAft>
              <a:buSzPts val="8200"/>
              <a:buNone/>
              <a:defRPr sz="8200"/>
            </a:lvl4pPr>
            <a:lvl5pPr lvl="4" rtl="0" algn="ctr">
              <a:spcBef>
                <a:spcPts val="0"/>
              </a:spcBef>
              <a:spcAft>
                <a:spcPts val="0"/>
              </a:spcAft>
              <a:buSzPts val="8200"/>
              <a:buNone/>
              <a:defRPr sz="8200"/>
            </a:lvl5pPr>
            <a:lvl6pPr lvl="5" rtl="0" algn="ctr">
              <a:spcBef>
                <a:spcPts val="0"/>
              </a:spcBef>
              <a:spcAft>
                <a:spcPts val="0"/>
              </a:spcAft>
              <a:buSzPts val="8200"/>
              <a:buNone/>
              <a:defRPr sz="8200"/>
            </a:lvl6pPr>
            <a:lvl7pPr lvl="6" rtl="0" algn="ctr">
              <a:spcBef>
                <a:spcPts val="0"/>
              </a:spcBef>
              <a:spcAft>
                <a:spcPts val="0"/>
              </a:spcAft>
              <a:buSzPts val="8200"/>
              <a:buNone/>
              <a:defRPr sz="8200"/>
            </a:lvl7pPr>
            <a:lvl8pPr lvl="7" rtl="0" algn="ctr">
              <a:spcBef>
                <a:spcPts val="0"/>
              </a:spcBef>
              <a:spcAft>
                <a:spcPts val="0"/>
              </a:spcAft>
              <a:buSzPts val="8200"/>
              <a:buNone/>
              <a:defRPr sz="8200"/>
            </a:lvl8pPr>
            <a:lvl9pPr lvl="8" rtl="0" algn="ctr">
              <a:spcBef>
                <a:spcPts val="0"/>
              </a:spcBef>
              <a:spcAft>
                <a:spcPts val="0"/>
              </a:spcAft>
              <a:buSzPts val="8200"/>
              <a:buNone/>
              <a:defRPr sz="8200"/>
            </a:lvl9pPr>
          </a:lstStyle>
          <a:p/>
        </p:txBody>
      </p:sp>
      <p:sp>
        <p:nvSpPr>
          <p:cNvPr id="142" name="Google Shape;142;p31"/>
          <p:cNvSpPr txBox="1"/>
          <p:nvPr>
            <p:ph idx="1" type="subTitle"/>
          </p:nvPr>
        </p:nvSpPr>
        <p:spPr>
          <a:xfrm>
            <a:off x="443307" y="5374341"/>
            <a:ext cx="12118200" cy="1503000"/>
          </a:xfrm>
          <a:prstGeom prst="rect">
            <a:avLst/>
          </a:prstGeom>
        </p:spPr>
        <p:txBody>
          <a:bodyPr anchorCtr="0" anchor="t" bIns="144475" lIns="144475" spcFirstLastPara="1" rIns="144475" wrap="square" tIns="144475">
            <a:noAutofit/>
          </a:bodyPr>
          <a:lstStyle>
            <a:lvl1pPr lvl="0" rtl="0" algn="ctr">
              <a:lnSpc>
                <a:spcPct val="100000"/>
              </a:lnSpc>
              <a:spcBef>
                <a:spcPts val="0"/>
              </a:spcBef>
              <a:spcAft>
                <a:spcPts val="0"/>
              </a:spcAft>
              <a:buSzPts val="4400"/>
              <a:buNone/>
              <a:defRPr sz="4400"/>
            </a:lvl1pPr>
            <a:lvl2pPr lvl="1" rtl="0" algn="ctr">
              <a:lnSpc>
                <a:spcPct val="100000"/>
              </a:lnSpc>
              <a:spcBef>
                <a:spcPts val="0"/>
              </a:spcBef>
              <a:spcAft>
                <a:spcPts val="0"/>
              </a:spcAft>
              <a:buSzPts val="4400"/>
              <a:buNone/>
              <a:defRPr sz="4400"/>
            </a:lvl2pPr>
            <a:lvl3pPr lvl="2" rtl="0" algn="ctr">
              <a:lnSpc>
                <a:spcPct val="100000"/>
              </a:lnSpc>
              <a:spcBef>
                <a:spcPts val="0"/>
              </a:spcBef>
              <a:spcAft>
                <a:spcPts val="0"/>
              </a:spcAft>
              <a:buSzPts val="4400"/>
              <a:buNone/>
              <a:defRPr sz="4400"/>
            </a:lvl3pPr>
            <a:lvl4pPr lvl="3" rtl="0" algn="ctr">
              <a:lnSpc>
                <a:spcPct val="100000"/>
              </a:lnSpc>
              <a:spcBef>
                <a:spcPts val="0"/>
              </a:spcBef>
              <a:spcAft>
                <a:spcPts val="0"/>
              </a:spcAft>
              <a:buSzPts val="4400"/>
              <a:buNone/>
              <a:defRPr sz="4400"/>
            </a:lvl4pPr>
            <a:lvl5pPr lvl="4" rtl="0" algn="ctr">
              <a:lnSpc>
                <a:spcPct val="100000"/>
              </a:lnSpc>
              <a:spcBef>
                <a:spcPts val="0"/>
              </a:spcBef>
              <a:spcAft>
                <a:spcPts val="0"/>
              </a:spcAft>
              <a:buSzPts val="4400"/>
              <a:buNone/>
              <a:defRPr sz="4400"/>
            </a:lvl5pPr>
            <a:lvl6pPr lvl="5" rtl="0" algn="ctr">
              <a:lnSpc>
                <a:spcPct val="100000"/>
              </a:lnSpc>
              <a:spcBef>
                <a:spcPts val="0"/>
              </a:spcBef>
              <a:spcAft>
                <a:spcPts val="0"/>
              </a:spcAft>
              <a:buSzPts val="4400"/>
              <a:buNone/>
              <a:defRPr sz="4400"/>
            </a:lvl6pPr>
            <a:lvl7pPr lvl="6" rtl="0" algn="ctr">
              <a:lnSpc>
                <a:spcPct val="100000"/>
              </a:lnSpc>
              <a:spcBef>
                <a:spcPts val="0"/>
              </a:spcBef>
              <a:spcAft>
                <a:spcPts val="0"/>
              </a:spcAft>
              <a:buSzPts val="4400"/>
              <a:buNone/>
              <a:defRPr sz="4400"/>
            </a:lvl7pPr>
            <a:lvl8pPr lvl="7" rtl="0" algn="ctr">
              <a:lnSpc>
                <a:spcPct val="100000"/>
              </a:lnSpc>
              <a:spcBef>
                <a:spcPts val="0"/>
              </a:spcBef>
              <a:spcAft>
                <a:spcPts val="0"/>
              </a:spcAft>
              <a:buSzPts val="4400"/>
              <a:buNone/>
              <a:defRPr sz="4400"/>
            </a:lvl8pPr>
            <a:lvl9pPr lvl="8" rtl="0" algn="ctr">
              <a:lnSpc>
                <a:spcPct val="100000"/>
              </a:lnSpc>
              <a:spcBef>
                <a:spcPts val="0"/>
              </a:spcBef>
              <a:spcAft>
                <a:spcPts val="0"/>
              </a:spcAft>
              <a:buSzPts val="4400"/>
              <a:buNone/>
              <a:defRPr sz="4400"/>
            </a:lvl9pPr>
          </a:lstStyle>
          <a:p/>
        </p:txBody>
      </p:sp>
      <p:sp>
        <p:nvSpPr>
          <p:cNvPr id="143" name="Google Shape;143;p31"/>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4" name="Shape 144"/>
        <p:cNvGrpSpPr/>
        <p:nvPr/>
      </p:nvGrpSpPr>
      <p:grpSpPr>
        <a:xfrm>
          <a:off x="0" y="0"/>
          <a:ext cx="0" cy="0"/>
          <a:chOff x="0" y="0"/>
          <a:chExt cx="0" cy="0"/>
        </a:xfrm>
      </p:grpSpPr>
      <p:sp>
        <p:nvSpPr>
          <p:cNvPr id="145" name="Google Shape;145;p32"/>
          <p:cNvSpPr txBox="1"/>
          <p:nvPr>
            <p:ph type="title"/>
          </p:nvPr>
        </p:nvSpPr>
        <p:spPr>
          <a:xfrm>
            <a:off x="443307" y="4078649"/>
            <a:ext cx="12118200" cy="1596300"/>
          </a:xfrm>
          <a:prstGeom prst="rect">
            <a:avLst/>
          </a:prstGeom>
        </p:spPr>
        <p:txBody>
          <a:bodyPr anchorCtr="0" anchor="ctr" bIns="144475" lIns="144475" spcFirstLastPara="1" rIns="144475" wrap="square" tIns="144475">
            <a:noAutofit/>
          </a:bodyPr>
          <a:lstStyle>
            <a:lvl1pPr lvl="0" rtl="0" algn="ctr">
              <a:spcBef>
                <a:spcPts val="0"/>
              </a:spcBef>
              <a:spcAft>
                <a:spcPts val="0"/>
              </a:spcAft>
              <a:buSzPts val="5700"/>
              <a:buNone/>
              <a:defRPr sz="5700"/>
            </a:lvl1pPr>
            <a:lvl2pPr lvl="1" rtl="0" algn="ctr">
              <a:spcBef>
                <a:spcPts val="0"/>
              </a:spcBef>
              <a:spcAft>
                <a:spcPts val="0"/>
              </a:spcAft>
              <a:buSzPts val="5700"/>
              <a:buNone/>
              <a:defRPr sz="5700"/>
            </a:lvl2pPr>
            <a:lvl3pPr lvl="2" rtl="0" algn="ctr">
              <a:spcBef>
                <a:spcPts val="0"/>
              </a:spcBef>
              <a:spcAft>
                <a:spcPts val="0"/>
              </a:spcAft>
              <a:buSzPts val="5700"/>
              <a:buNone/>
              <a:defRPr sz="5700"/>
            </a:lvl3pPr>
            <a:lvl4pPr lvl="3" rtl="0" algn="ctr">
              <a:spcBef>
                <a:spcPts val="0"/>
              </a:spcBef>
              <a:spcAft>
                <a:spcPts val="0"/>
              </a:spcAft>
              <a:buSzPts val="5700"/>
              <a:buNone/>
              <a:defRPr sz="5700"/>
            </a:lvl4pPr>
            <a:lvl5pPr lvl="4" rtl="0" algn="ctr">
              <a:spcBef>
                <a:spcPts val="0"/>
              </a:spcBef>
              <a:spcAft>
                <a:spcPts val="0"/>
              </a:spcAft>
              <a:buSzPts val="5700"/>
              <a:buNone/>
              <a:defRPr sz="5700"/>
            </a:lvl5pPr>
            <a:lvl6pPr lvl="5" rtl="0" algn="ctr">
              <a:spcBef>
                <a:spcPts val="0"/>
              </a:spcBef>
              <a:spcAft>
                <a:spcPts val="0"/>
              </a:spcAft>
              <a:buSzPts val="5700"/>
              <a:buNone/>
              <a:defRPr sz="5700"/>
            </a:lvl6pPr>
            <a:lvl7pPr lvl="6" rtl="0" algn="ctr">
              <a:spcBef>
                <a:spcPts val="0"/>
              </a:spcBef>
              <a:spcAft>
                <a:spcPts val="0"/>
              </a:spcAft>
              <a:buSzPts val="5700"/>
              <a:buNone/>
              <a:defRPr sz="5700"/>
            </a:lvl7pPr>
            <a:lvl8pPr lvl="7" rtl="0" algn="ctr">
              <a:spcBef>
                <a:spcPts val="0"/>
              </a:spcBef>
              <a:spcAft>
                <a:spcPts val="0"/>
              </a:spcAft>
              <a:buSzPts val="5700"/>
              <a:buNone/>
              <a:defRPr sz="5700"/>
            </a:lvl8pPr>
            <a:lvl9pPr lvl="8" rtl="0" algn="ctr">
              <a:spcBef>
                <a:spcPts val="0"/>
              </a:spcBef>
              <a:spcAft>
                <a:spcPts val="0"/>
              </a:spcAft>
              <a:buSzPts val="5700"/>
              <a:buNone/>
              <a:defRPr sz="5700"/>
            </a:lvl9pPr>
          </a:lstStyle>
          <a:p/>
        </p:txBody>
      </p:sp>
      <p:sp>
        <p:nvSpPr>
          <p:cNvPr id="146" name="Google Shape;146;p32"/>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op">
  <p:cSld name="Title - Top">
    <p:spTree>
      <p:nvGrpSpPr>
        <p:cNvPr id="20" name="Shape 20"/>
        <p:cNvGrpSpPr/>
        <p:nvPr/>
      </p:nvGrpSpPr>
      <p:grpSpPr>
        <a:xfrm>
          <a:off x="0" y="0"/>
          <a:ext cx="0" cy="0"/>
          <a:chOff x="0" y="0"/>
          <a:chExt cx="0" cy="0"/>
        </a:xfrm>
      </p:grpSpPr>
      <p:sp>
        <p:nvSpPr>
          <p:cNvPr id="21" name="Google Shape;21;p4"/>
          <p:cNvSpPr txBox="1"/>
          <p:nvPr>
            <p:ph idx="1" type="body"/>
          </p:nvPr>
        </p:nvSpPr>
        <p:spPr>
          <a:xfrm>
            <a:off x="406400" y="457200"/>
            <a:ext cx="11176000" cy="4572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80000"/>
              </a:lnSpc>
              <a:spcBef>
                <a:spcPts val="0"/>
              </a:spcBef>
              <a:spcAft>
                <a:spcPts val="0"/>
              </a:spcAft>
              <a:buClr>
                <a:srgbClr val="838787"/>
              </a:buClr>
              <a:buSzPts val="2400"/>
              <a:buFont typeface="Avenir"/>
              <a:buNone/>
              <a:defRPr b="0" i="0" sz="2400" u="none" cap="none" strike="noStrike">
                <a:solidFill>
                  <a:srgbClr val="838787"/>
                </a:solidFill>
                <a:latin typeface="Arial"/>
                <a:ea typeface="Arial"/>
                <a:cs typeface="Arial"/>
                <a:sym typeface="Arial"/>
              </a:defRPr>
            </a:lvl1pPr>
            <a:lvl2pPr indent="-455292" lvl="1" marL="914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indent="-455292" lvl="2" marL="1371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indent="-455292" lvl="3" marL="1828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indent="-455292" lvl="4" marL="22860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indent="-455292" lvl="5" marL="27432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indent="-455292" lvl="6" marL="3200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indent="-455292" lvl="7" marL="3657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indent="-455292" lvl="8" marL="4114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22" name="Google Shape;22;p4"/>
          <p:cNvSpPr txBox="1"/>
          <p:nvPr>
            <p:ph type="title"/>
          </p:nvPr>
        </p:nvSpPr>
        <p:spPr>
          <a:xfrm>
            <a:off x="406400" y="1536700"/>
            <a:ext cx="12192000" cy="723900"/>
          </a:xfrm>
          <a:prstGeom prst="rect">
            <a:avLst/>
          </a:prstGeom>
          <a:noFill/>
          <a:ln>
            <a:noFill/>
          </a:ln>
        </p:spPr>
        <p:txBody>
          <a:bodyPr anchorCtr="0" anchor="t" bIns="91425" lIns="91425" spcFirstLastPara="1" rIns="91425" wrap="square" tIns="91425">
            <a:noAutofit/>
          </a:bodyPr>
          <a:lstStyle>
            <a:lvl1pPr lvl="0"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1pPr>
            <a:lvl2pPr lvl="1"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2pPr>
            <a:lvl3pPr lvl="2"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3pPr>
            <a:lvl4pPr lvl="3"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4pPr>
            <a:lvl5pPr lvl="4"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5pPr>
            <a:lvl6pPr lvl="5"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6pPr>
            <a:lvl7pPr lvl="6"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7pPr>
            <a:lvl8pPr lvl="7"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8pPr>
            <a:lvl9pPr lvl="8"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9pPr>
          </a:lstStyle>
          <a:p/>
        </p:txBody>
      </p:sp>
      <p:sp>
        <p:nvSpPr>
          <p:cNvPr id="23" name="Google Shape;23;p4"/>
          <p:cNvSpPr txBox="1"/>
          <p:nvPr>
            <p:ph idx="12" type="sldNum"/>
          </p:nvPr>
        </p:nvSpPr>
        <p:spPr>
          <a:xfrm>
            <a:off x="12186622" y="431800"/>
            <a:ext cx="406897" cy="457200"/>
          </a:xfrm>
          <a:prstGeom prst="rect">
            <a:avLst/>
          </a:prstGeom>
          <a:noFill/>
          <a:ln>
            <a:noFill/>
          </a:ln>
        </p:spPr>
        <p:txBody>
          <a:bodyPr anchorCtr="0" anchor="t" bIns="50800" lIns="50800" spcFirstLastPara="1" rIns="50800" wrap="square" tIns="50800">
            <a:noAutofit/>
          </a:bodyPr>
          <a:lstStyle>
            <a:lvl1pPr indent="0" lvl="0"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1pPr>
            <a:lvl2pPr indent="0" lvl="1"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2pPr>
            <a:lvl3pPr indent="0" lvl="2"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3pPr>
            <a:lvl4pPr indent="0" lvl="3"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4pPr>
            <a:lvl5pPr indent="0" lvl="4"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5pPr>
            <a:lvl6pPr indent="0" lvl="5"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6pPr>
            <a:lvl7pPr indent="0" lvl="6"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7pPr>
            <a:lvl8pPr indent="0" lvl="7"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8pPr>
            <a:lvl9pPr indent="0" lvl="8"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 name="Shape 147"/>
        <p:cNvGrpSpPr/>
        <p:nvPr/>
      </p:nvGrpSpPr>
      <p:grpSpPr>
        <a:xfrm>
          <a:off x="0" y="0"/>
          <a:ext cx="0" cy="0"/>
          <a:chOff x="0" y="0"/>
          <a:chExt cx="0" cy="0"/>
        </a:xfrm>
      </p:grpSpPr>
      <p:sp>
        <p:nvSpPr>
          <p:cNvPr id="148" name="Google Shape;148;p33"/>
          <p:cNvSpPr txBox="1"/>
          <p:nvPr>
            <p:ph type="title"/>
          </p:nvPr>
        </p:nvSpPr>
        <p:spPr>
          <a:xfrm>
            <a:off x="443307" y="843899"/>
            <a:ext cx="12118200" cy="1086000"/>
          </a:xfrm>
          <a:prstGeom prst="rect">
            <a:avLst/>
          </a:prstGeom>
        </p:spPr>
        <p:txBody>
          <a:bodyPr anchorCtr="0" anchor="t" bIns="144475" lIns="144475" spcFirstLastPara="1" rIns="144475" wrap="square" tIns="144475">
            <a:noAutofit/>
          </a:bodyPr>
          <a:lstStyle>
            <a:lvl1pPr lvl="0" rtl="0">
              <a:spcBef>
                <a:spcPts val="0"/>
              </a:spcBef>
              <a:spcAft>
                <a:spcPts val="0"/>
              </a:spcAft>
              <a:buSzPts val="4400"/>
              <a:buNone/>
              <a:defRPr/>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p:txBody>
      </p:sp>
      <p:sp>
        <p:nvSpPr>
          <p:cNvPr id="149" name="Google Shape;149;p33"/>
          <p:cNvSpPr txBox="1"/>
          <p:nvPr>
            <p:ph idx="1" type="body"/>
          </p:nvPr>
        </p:nvSpPr>
        <p:spPr>
          <a:xfrm>
            <a:off x="443307" y="2185434"/>
            <a:ext cx="12118200" cy="6478500"/>
          </a:xfrm>
          <a:prstGeom prst="rect">
            <a:avLst/>
          </a:prstGeom>
        </p:spPr>
        <p:txBody>
          <a:bodyPr anchorCtr="0" anchor="t" bIns="144475" lIns="144475" spcFirstLastPara="1" rIns="144475" wrap="square" tIns="144475">
            <a:noAutofit/>
          </a:bodyPr>
          <a:lstStyle>
            <a:lvl1pPr indent="-406400" lvl="0" marL="457200" rtl="0">
              <a:spcBef>
                <a:spcPts val="0"/>
              </a:spcBef>
              <a:spcAft>
                <a:spcPts val="0"/>
              </a:spcAft>
              <a:buSzPts val="2800"/>
              <a:buChar char="●"/>
              <a:defRPr/>
            </a:lvl1pPr>
            <a:lvl2pPr indent="-368300" lvl="1" marL="914400" rtl="0">
              <a:spcBef>
                <a:spcPts val="2500"/>
              </a:spcBef>
              <a:spcAft>
                <a:spcPts val="0"/>
              </a:spcAft>
              <a:buSzPts val="2200"/>
              <a:buChar char="○"/>
              <a:defRPr/>
            </a:lvl2pPr>
            <a:lvl3pPr indent="-368300" lvl="2" marL="1371600" rtl="0">
              <a:spcBef>
                <a:spcPts val="2500"/>
              </a:spcBef>
              <a:spcAft>
                <a:spcPts val="0"/>
              </a:spcAft>
              <a:buSzPts val="2200"/>
              <a:buChar char="■"/>
              <a:defRPr/>
            </a:lvl3pPr>
            <a:lvl4pPr indent="-368300" lvl="3" marL="1828800" rtl="0">
              <a:spcBef>
                <a:spcPts val="2500"/>
              </a:spcBef>
              <a:spcAft>
                <a:spcPts val="0"/>
              </a:spcAft>
              <a:buSzPts val="2200"/>
              <a:buChar char="●"/>
              <a:defRPr/>
            </a:lvl4pPr>
            <a:lvl5pPr indent="-368300" lvl="4" marL="2286000" rtl="0">
              <a:spcBef>
                <a:spcPts val="2500"/>
              </a:spcBef>
              <a:spcAft>
                <a:spcPts val="0"/>
              </a:spcAft>
              <a:buSzPts val="2200"/>
              <a:buChar char="○"/>
              <a:defRPr/>
            </a:lvl5pPr>
            <a:lvl6pPr indent="-368300" lvl="5" marL="2743200" rtl="0">
              <a:spcBef>
                <a:spcPts val="2500"/>
              </a:spcBef>
              <a:spcAft>
                <a:spcPts val="0"/>
              </a:spcAft>
              <a:buSzPts val="2200"/>
              <a:buChar char="■"/>
              <a:defRPr/>
            </a:lvl6pPr>
            <a:lvl7pPr indent="-368300" lvl="6" marL="3200400" rtl="0">
              <a:spcBef>
                <a:spcPts val="2500"/>
              </a:spcBef>
              <a:spcAft>
                <a:spcPts val="0"/>
              </a:spcAft>
              <a:buSzPts val="2200"/>
              <a:buChar char="●"/>
              <a:defRPr/>
            </a:lvl7pPr>
            <a:lvl8pPr indent="-368300" lvl="7" marL="3657600" rtl="0">
              <a:spcBef>
                <a:spcPts val="2500"/>
              </a:spcBef>
              <a:spcAft>
                <a:spcPts val="0"/>
              </a:spcAft>
              <a:buSzPts val="2200"/>
              <a:buChar char="○"/>
              <a:defRPr/>
            </a:lvl8pPr>
            <a:lvl9pPr indent="-368300" lvl="8" marL="4114800" rtl="0">
              <a:spcBef>
                <a:spcPts val="2500"/>
              </a:spcBef>
              <a:spcAft>
                <a:spcPts val="2500"/>
              </a:spcAft>
              <a:buSzPts val="2200"/>
              <a:buChar char="■"/>
              <a:defRPr/>
            </a:lvl9pPr>
          </a:lstStyle>
          <a:p/>
        </p:txBody>
      </p:sp>
      <p:sp>
        <p:nvSpPr>
          <p:cNvPr id="150" name="Google Shape;150;p33"/>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1" name="Shape 151"/>
        <p:cNvGrpSpPr/>
        <p:nvPr/>
      </p:nvGrpSpPr>
      <p:grpSpPr>
        <a:xfrm>
          <a:off x="0" y="0"/>
          <a:ext cx="0" cy="0"/>
          <a:chOff x="0" y="0"/>
          <a:chExt cx="0" cy="0"/>
        </a:xfrm>
      </p:grpSpPr>
      <p:sp>
        <p:nvSpPr>
          <p:cNvPr id="152" name="Google Shape;152;p34"/>
          <p:cNvSpPr txBox="1"/>
          <p:nvPr>
            <p:ph type="title"/>
          </p:nvPr>
        </p:nvSpPr>
        <p:spPr>
          <a:xfrm>
            <a:off x="443307" y="843899"/>
            <a:ext cx="12118200" cy="1086000"/>
          </a:xfrm>
          <a:prstGeom prst="rect">
            <a:avLst/>
          </a:prstGeom>
        </p:spPr>
        <p:txBody>
          <a:bodyPr anchorCtr="0" anchor="t" bIns="144475" lIns="144475" spcFirstLastPara="1" rIns="144475" wrap="square" tIns="144475">
            <a:noAutofit/>
          </a:bodyPr>
          <a:lstStyle>
            <a:lvl1pPr lvl="0" rtl="0">
              <a:spcBef>
                <a:spcPts val="0"/>
              </a:spcBef>
              <a:spcAft>
                <a:spcPts val="0"/>
              </a:spcAft>
              <a:buSzPts val="4400"/>
              <a:buNone/>
              <a:defRPr/>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p:txBody>
      </p:sp>
      <p:sp>
        <p:nvSpPr>
          <p:cNvPr id="153" name="Google Shape;153;p34"/>
          <p:cNvSpPr txBox="1"/>
          <p:nvPr>
            <p:ph idx="1" type="body"/>
          </p:nvPr>
        </p:nvSpPr>
        <p:spPr>
          <a:xfrm>
            <a:off x="443307" y="2185434"/>
            <a:ext cx="5688600" cy="6478500"/>
          </a:xfrm>
          <a:prstGeom prst="rect">
            <a:avLst/>
          </a:prstGeom>
        </p:spPr>
        <p:txBody>
          <a:bodyPr anchorCtr="0" anchor="t" bIns="144475" lIns="144475" spcFirstLastPara="1" rIns="144475" wrap="square" tIns="144475">
            <a:noAutofit/>
          </a:bodyPr>
          <a:lstStyle>
            <a:lvl1pPr indent="-368300" lvl="0" marL="457200" rtl="0">
              <a:spcBef>
                <a:spcPts val="0"/>
              </a:spcBef>
              <a:spcAft>
                <a:spcPts val="0"/>
              </a:spcAft>
              <a:buSzPts val="2200"/>
              <a:buChar char="●"/>
              <a:defRPr sz="2200"/>
            </a:lvl1pPr>
            <a:lvl2pPr indent="-349250" lvl="1" marL="914400" rtl="0">
              <a:spcBef>
                <a:spcPts val="2500"/>
              </a:spcBef>
              <a:spcAft>
                <a:spcPts val="0"/>
              </a:spcAft>
              <a:buSzPts val="1900"/>
              <a:buChar char="○"/>
              <a:defRPr sz="1900"/>
            </a:lvl2pPr>
            <a:lvl3pPr indent="-349250" lvl="2" marL="1371600" rtl="0">
              <a:spcBef>
                <a:spcPts val="2500"/>
              </a:spcBef>
              <a:spcAft>
                <a:spcPts val="0"/>
              </a:spcAft>
              <a:buSzPts val="1900"/>
              <a:buChar char="■"/>
              <a:defRPr sz="1900"/>
            </a:lvl3pPr>
            <a:lvl4pPr indent="-349250" lvl="3" marL="1828800" rtl="0">
              <a:spcBef>
                <a:spcPts val="2500"/>
              </a:spcBef>
              <a:spcAft>
                <a:spcPts val="0"/>
              </a:spcAft>
              <a:buSzPts val="1900"/>
              <a:buChar char="●"/>
              <a:defRPr sz="1900"/>
            </a:lvl4pPr>
            <a:lvl5pPr indent="-349250" lvl="4" marL="2286000" rtl="0">
              <a:spcBef>
                <a:spcPts val="2500"/>
              </a:spcBef>
              <a:spcAft>
                <a:spcPts val="0"/>
              </a:spcAft>
              <a:buSzPts val="1900"/>
              <a:buChar char="○"/>
              <a:defRPr sz="1900"/>
            </a:lvl5pPr>
            <a:lvl6pPr indent="-349250" lvl="5" marL="2743200" rtl="0">
              <a:spcBef>
                <a:spcPts val="2500"/>
              </a:spcBef>
              <a:spcAft>
                <a:spcPts val="0"/>
              </a:spcAft>
              <a:buSzPts val="1900"/>
              <a:buChar char="■"/>
              <a:defRPr sz="1900"/>
            </a:lvl6pPr>
            <a:lvl7pPr indent="-349250" lvl="6" marL="3200400" rtl="0">
              <a:spcBef>
                <a:spcPts val="2500"/>
              </a:spcBef>
              <a:spcAft>
                <a:spcPts val="0"/>
              </a:spcAft>
              <a:buSzPts val="1900"/>
              <a:buChar char="●"/>
              <a:defRPr sz="1900"/>
            </a:lvl7pPr>
            <a:lvl8pPr indent="-349250" lvl="7" marL="3657600" rtl="0">
              <a:spcBef>
                <a:spcPts val="2500"/>
              </a:spcBef>
              <a:spcAft>
                <a:spcPts val="0"/>
              </a:spcAft>
              <a:buSzPts val="1900"/>
              <a:buChar char="○"/>
              <a:defRPr sz="1900"/>
            </a:lvl8pPr>
            <a:lvl9pPr indent="-349250" lvl="8" marL="4114800" rtl="0">
              <a:spcBef>
                <a:spcPts val="2500"/>
              </a:spcBef>
              <a:spcAft>
                <a:spcPts val="2500"/>
              </a:spcAft>
              <a:buSzPts val="1900"/>
              <a:buChar char="■"/>
              <a:defRPr sz="1900"/>
            </a:lvl9pPr>
          </a:lstStyle>
          <a:p/>
        </p:txBody>
      </p:sp>
      <p:sp>
        <p:nvSpPr>
          <p:cNvPr id="154" name="Google Shape;154;p34"/>
          <p:cNvSpPr txBox="1"/>
          <p:nvPr>
            <p:ph idx="2" type="body"/>
          </p:nvPr>
        </p:nvSpPr>
        <p:spPr>
          <a:xfrm>
            <a:off x="6872747" y="2185434"/>
            <a:ext cx="5688600" cy="6478500"/>
          </a:xfrm>
          <a:prstGeom prst="rect">
            <a:avLst/>
          </a:prstGeom>
        </p:spPr>
        <p:txBody>
          <a:bodyPr anchorCtr="0" anchor="t" bIns="144475" lIns="144475" spcFirstLastPara="1" rIns="144475" wrap="square" tIns="144475">
            <a:noAutofit/>
          </a:bodyPr>
          <a:lstStyle>
            <a:lvl1pPr indent="-368300" lvl="0" marL="457200" rtl="0">
              <a:spcBef>
                <a:spcPts val="0"/>
              </a:spcBef>
              <a:spcAft>
                <a:spcPts val="0"/>
              </a:spcAft>
              <a:buSzPts val="2200"/>
              <a:buChar char="●"/>
              <a:defRPr sz="2200"/>
            </a:lvl1pPr>
            <a:lvl2pPr indent="-349250" lvl="1" marL="914400" rtl="0">
              <a:spcBef>
                <a:spcPts val="2500"/>
              </a:spcBef>
              <a:spcAft>
                <a:spcPts val="0"/>
              </a:spcAft>
              <a:buSzPts val="1900"/>
              <a:buChar char="○"/>
              <a:defRPr sz="1900"/>
            </a:lvl2pPr>
            <a:lvl3pPr indent="-349250" lvl="2" marL="1371600" rtl="0">
              <a:spcBef>
                <a:spcPts val="2500"/>
              </a:spcBef>
              <a:spcAft>
                <a:spcPts val="0"/>
              </a:spcAft>
              <a:buSzPts val="1900"/>
              <a:buChar char="■"/>
              <a:defRPr sz="1900"/>
            </a:lvl3pPr>
            <a:lvl4pPr indent="-349250" lvl="3" marL="1828800" rtl="0">
              <a:spcBef>
                <a:spcPts val="2500"/>
              </a:spcBef>
              <a:spcAft>
                <a:spcPts val="0"/>
              </a:spcAft>
              <a:buSzPts val="1900"/>
              <a:buChar char="●"/>
              <a:defRPr sz="1900"/>
            </a:lvl4pPr>
            <a:lvl5pPr indent="-349250" lvl="4" marL="2286000" rtl="0">
              <a:spcBef>
                <a:spcPts val="2500"/>
              </a:spcBef>
              <a:spcAft>
                <a:spcPts val="0"/>
              </a:spcAft>
              <a:buSzPts val="1900"/>
              <a:buChar char="○"/>
              <a:defRPr sz="1900"/>
            </a:lvl5pPr>
            <a:lvl6pPr indent="-349250" lvl="5" marL="2743200" rtl="0">
              <a:spcBef>
                <a:spcPts val="2500"/>
              </a:spcBef>
              <a:spcAft>
                <a:spcPts val="0"/>
              </a:spcAft>
              <a:buSzPts val="1900"/>
              <a:buChar char="■"/>
              <a:defRPr sz="1900"/>
            </a:lvl6pPr>
            <a:lvl7pPr indent="-349250" lvl="6" marL="3200400" rtl="0">
              <a:spcBef>
                <a:spcPts val="2500"/>
              </a:spcBef>
              <a:spcAft>
                <a:spcPts val="0"/>
              </a:spcAft>
              <a:buSzPts val="1900"/>
              <a:buChar char="●"/>
              <a:defRPr sz="1900"/>
            </a:lvl7pPr>
            <a:lvl8pPr indent="-349250" lvl="7" marL="3657600" rtl="0">
              <a:spcBef>
                <a:spcPts val="2500"/>
              </a:spcBef>
              <a:spcAft>
                <a:spcPts val="0"/>
              </a:spcAft>
              <a:buSzPts val="1900"/>
              <a:buChar char="○"/>
              <a:defRPr sz="1900"/>
            </a:lvl8pPr>
            <a:lvl9pPr indent="-349250" lvl="8" marL="4114800" rtl="0">
              <a:spcBef>
                <a:spcPts val="2500"/>
              </a:spcBef>
              <a:spcAft>
                <a:spcPts val="2500"/>
              </a:spcAft>
              <a:buSzPts val="1900"/>
              <a:buChar char="■"/>
              <a:defRPr sz="1900"/>
            </a:lvl9pPr>
          </a:lstStyle>
          <a:p/>
        </p:txBody>
      </p:sp>
      <p:sp>
        <p:nvSpPr>
          <p:cNvPr id="155" name="Google Shape;155;p34"/>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6" name="Shape 156"/>
        <p:cNvGrpSpPr/>
        <p:nvPr/>
      </p:nvGrpSpPr>
      <p:grpSpPr>
        <a:xfrm>
          <a:off x="0" y="0"/>
          <a:ext cx="0" cy="0"/>
          <a:chOff x="0" y="0"/>
          <a:chExt cx="0" cy="0"/>
        </a:xfrm>
      </p:grpSpPr>
      <p:sp>
        <p:nvSpPr>
          <p:cNvPr id="157" name="Google Shape;157;p35"/>
          <p:cNvSpPr txBox="1"/>
          <p:nvPr>
            <p:ph type="title"/>
          </p:nvPr>
        </p:nvSpPr>
        <p:spPr>
          <a:xfrm>
            <a:off x="443307" y="843899"/>
            <a:ext cx="12118200" cy="1086000"/>
          </a:xfrm>
          <a:prstGeom prst="rect">
            <a:avLst/>
          </a:prstGeom>
        </p:spPr>
        <p:txBody>
          <a:bodyPr anchorCtr="0" anchor="t" bIns="144475" lIns="144475" spcFirstLastPara="1" rIns="144475" wrap="square" tIns="144475">
            <a:noAutofit/>
          </a:bodyPr>
          <a:lstStyle>
            <a:lvl1pPr lvl="0" rtl="0">
              <a:spcBef>
                <a:spcPts val="0"/>
              </a:spcBef>
              <a:spcAft>
                <a:spcPts val="0"/>
              </a:spcAft>
              <a:buSzPts val="4400"/>
              <a:buNone/>
              <a:defRPr/>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p:txBody>
      </p:sp>
      <p:sp>
        <p:nvSpPr>
          <p:cNvPr id="158" name="Google Shape;158;p35"/>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9" name="Shape 159"/>
        <p:cNvGrpSpPr/>
        <p:nvPr/>
      </p:nvGrpSpPr>
      <p:grpSpPr>
        <a:xfrm>
          <a:off x="0" y="0"/>
          <a:ext cx="0" cy="0"/>
          <a:chOff x="0" y="0"/>
          <a:chExt cx="0" cy="0"/>
        </a:xfrm>
      </p:grpSpPr>
      <p:sp>
        <p:nvSpPr>
          <p:cNvPr id="160" name="Google Shape;160;p36"/>
          <p:cNvSpPr txBox="1"/>
          <p:nvPr>
            <p:ph type="title"/>
          </p:nvPr>
        </p:nvSpPr>
        <p:spPr>
          <a:xfrm>
            <a:off x="443307" y="1053582"/>
            <a:ext cx="3993600" cy="1433100"/>
          </a:xfrm>
          <a:prstGeom prst="rect">
            <a:avLst/>
          </a:prstGeom>
        </p:spPr>
        <p:txBody>
          <a:bodyPr anchorCtr="0" anchor="b" bIns="144475" lIns="144475" spcFirstLastPara="1" rIns="144475" wrap="square" tIns="144475">
            <a:noAutofit/>
          </a:bodyPr>
          <a:lstStyle>
            <a:lvl1pPr lvl="0" rtl="0">
              <a:spcBef>
                <a:spcPts val="0"/>
              </a:spcBef>
              <a:spcAft>
                <a:spcPts val="0"/>
              </a:spcAft>
              <a:buSzPts val="3800"/>
              <a:buNone/>
              <a:defRPr sz="3800"/>
            </a:lvl1pPr>
            <a:lvl2pPr lvl="1" rtl="0">
              <a:spcBef>
                <a:spcPts val="0"/>
              </a:spcBef>
              <a:spcAft>
                <a:spcPts val="0"/>
              </a:spcAft>
              <a:buSzPts val="3800"/>
              <a:buNone/>
              <a:defRPr sz="3800"/>
            </a:lvl2pPr>
            <a:lvl3pPr lvl="2" rtl="0">
              <a:spcBef>
                <a:spcPts val="0"/>
              </a:spcBef>
              <a:spcAft>
                <a:spcPts val="0"/>
              </a:spcAft>
              <a:buSzPts val="3800"/>
              <a:buNone/>
              <a:defRPr sz="3800"/>
            </a:lvl3pPr>
            <a:lvl4pPr lvl="3" rtl="0">
              <a:spcBef>
                <a:spcPts val="0"/>
              </a:spcBef>
              <a:spcAft>
                <a:spcPts val="0"/>
              </a:spcAft>
              <a:buSzPts val="3800"/>
              <a:buNone/>
              <a:defRPr sz="3800"/>
            </a:lvl4pPr>
            <a:lvl5pPr lvl="4" rtl="0">
              <a:spcBef>
                <a:spcPts val="0"/>
              </a:spcBef>
              <a:spcAft>
                <a:spcPts val="0"/>
              </a:spcAft>
              <a:buSzPts val="3800"/>
              <a:buNone/>
              <a:defRPr sz="3800"/>
            </a:lvl5pPr>
            <a:lvl6pPr lvl="5" rtl="0">
              <a:spcBef>
                <a:spcPts val="0"/>
              </a:spcBef>
              <a:spcAft>
                <a:spcPts val="0"/>
              </a:spcAft>
              <a:buSzPts val="3800"/>
              <a:buNone/>
              <a:defRPr sz="3800"/>
            </a:lvl6pPr>
            <a:lvl7pPr lvl="6" rtl="0">
              <a:spcBef>
                <a:spcPts val="0"/>
              </a:spcBef>
              <a:spcAft>
                <a:spcPts val="0"/>
              </a:spcAft>
              <a:buSzPts val="3800"/>
              <a:buNone/>
              <a:defRPr sz="3800"/>
            </a:lvl7pPr>
            <a:lvl8pPr lvl="7" rtl="0">
              <a:spcBef>
                <a:spcPts val="0"/>
              </a:spcBef>
              <a:spcAft>
                <a:spcPts val="0"/>
              </a:spcAft>
              <a:buSzPts val="3800"/>
              <a:buNone/>
              <a:defRPr sz="3800"/>
            </a:lvl8pPr>
            <a:lvl9pPr lvl="8" rtl="0">
              <a:spcBef>
                <a:spcPts val="0"/>
              </a:spcBef>
              <a:spcAft>
                <a:spcPts val="0"/>
              </a:spcAft>
              <a:buSzPts val="3800"/>
              <a:buNone/>
              <a:defRPr sz="3800"/>
            </a:lvl9pPr>
          </a:lstStyle>
          <a:p/>
        </p:txBody>
      </p:sp>
      <p:sp>
        <p:nvSpPr>
          <p:cNvPr id="161" name="Google Shape;161;p36"/>
          <p:cNvSpPr txBox="1"/>
          <p:nvPr>
            <p:ph idx="1" type="body"/>
          </p:nvPr>
        </p:nvSpPr>
        <p:spPr>
          <a:xfrm>
            <a:off x="443307" y="2635093"/>
            <a:ext cx="3993600" cy="6029100"/>
          </a:xfrm>
          <a:prstGeom prst="rect">
            <a:avLst/>
          </a:prstGeom>
        </p:spPr>
        <p:txBody>
          <a:bodyPr anchorCtr="0" anchor="t" bIns="144475" lIns="144475" spcFirstLastPara="1" rIns="144475" wrap="square" tIns="144475">
            <a:noAutofit/>
          </a:bodyPr>
          <a:lstStyle>
            <a:lvl1pPr indent="-349250" lvl="0" marL="457200" rtl="0">
              <a:spcBef>
                <a:spcPts val="0"/>
              </a:spcBef>
              <a:spcAft>
                <a:spcPts val="0"/>
              </a:spcAft>
              <a:buSzPts val="1900"/>
              <a:buChar char="●"/>
              <a:defRPr sz="1900"/>
            </a:lvl1pPr>
            <a:lvl2pPr indent="-349250" lvl="1" marL="914400" rtl="0">
              <a:spcBef>
                <a:spcPts val="2500"/>
              </a:spcBef>
              <a:spcAft>
                <a:spcPts val="0"/>
              </a:spcAft>
              <a:buSzPts val="1900"/>
              <a:buChar char="○"/>
              <a:defRPr sz="1900"/>
            </a:lvl2pPr>
            <a:lvl3pPr indent="-349250" lvl="2" marL="1371600" rtl="0">
              <a:spcBef>
                <a:spcPts val="2500"/>
              </a:spcBef>
              <a:spcAft>
                <a:spcPts val="0"/>
              </a:spcAft>
              <a:buSzPts val="1900"/>
              <a:buChar char="■"/>
              <a:defRPr sz="1900"/>
            </a:lvl3pPr>
            <a:lvl4pPr indent="-349250" lvl="3" marL="1828800" rtl="0">
              <a:spcBef>
                <a:spcPts val="2500"/>
              </a:spcBef>
              <a:spcAft>
                <a:spcPts val="0"/>
              </a:spcAft>
              <a:buSzPts val="1900"/>
              <a:buChar char="●"/>
              <a:defRPr sz="1900"/>
            </a:lvl4pPr>
            <a:lvl5pPr indent="-349250" lvl="4" marL="2286000" rtl="0">
              <a:spcBef>
                <a:spcPts val="2500"/>
              </a:spcBef>
              <a:spcAft>
                <a:spcPts val="0"/>
              </a:spcAft>
              <a:buSzPts val="1900"/>
              <a:buChar char="○"/>
              <a:defRPr sz="1900"/>
            </a:lvl5pPr>
            <a:lvl6pPr indent="-349250" lvl="5" marL="2743200" rtl="0">
              <a:spcBef>
                <a:spcPts val="2500"/>
              </a:spcBef>
              <a:spcAft>
                <a:spcPts val="0"/>
              </a:spcAft>
              <a:buSzPts val="1900"/>
              <a:buChar char="■"/>
              <a:defRPr sz="1900"/>
            </a:lvl6pPr>
            <a:lvl7pPr indent="-349250" lvl="6" marL="3200400" rtl="0">
              <a:spcBef>
                <a:spcPts val="2500"/>
              </a:spcBef>
              <a:spcAft>
                <a:spcPts val="0"/>
              </a:spcAft>
              <a:buSzPts val="1900"/>
              <a:buChar char="●"/>
              <a:defRPr sz="1900"/>
            </a:lvl7pPr>
            <a:lvl8pPr indent="-349250" lvl="7" marL="3657600" rtl="0">
              <a:spcBef>
                <a:spcPts val="2500"/>
              </a:spcBef>
              <a:spcAft>
                <a:spcPts val="0"/>
              </a:spcAft>
              <a:buSzPts val="1900"/>
              <a:buChar char="○"/>
              <a:defRPr sz="1900"/>
            </a:lvl8pPr>
            <a:lvl9pPr indent="-349250" lvl="8" marL="4114800" rtl="0">
              <a:spcBef>
                <a:spcPts val="2500"/>
              </a:spcBef>
              <a:spcAft>
                <a:spcPts val="2500"/>
              </a:spcAft>
              <a:buSzPts val="1900"/>
              <a:buChar char="■"/>
              <a:defRPr sz="1900"/>
            </a:lvl9pPr>
          </a:lstStyle>
          <a:p/>
        </p:txBody>
      </p:sp>
      <p:sp>
        <p:nvSpPr>
          <p:cNvPr id="162" name="Google Shape;162;p36"/>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3" name="Shape 163"/>
        <p:cNvGrpSpPr/>
        <p:nvPr/>
      </p:nvGrpSpPr>
      <p:grpSpPr>
        <a:xfrm>
          <a:off x="0" y="0"/>
          <a:ext cx="0" cy="0"/>
          <a:chOff x="0" y="0"/>
          <a:chExt cx="0" cy="0"/>
        </a:xfrm>
      </p:grpSpPr>
      <p:sp>
        <p:nvSpPr>
          <p:cNvPr id="164" name="Google Shape;164;p37"/>
          <p:cNvSpPr txBox="1"/>
          <p:nvPr>
            <p:ph type="title"/>
          </p:nvPr>
        </p:nvSpPr>
        <p:spPr>
          <a:xfrm>
            <a:off x="697244" y="853618"/>
            <a:ext cx="9056400" cy="7757400"/>
          </a:xfrm>
          <a:prstGeom prst="rect">
            <a:avLst/>
          </a:prstGeom>
        </p:spPr>
        <p:txBody>
          <a:bodyPr anchorCtr="0" anchor="ctr" bIns="144475" lIns="144475" spcFirstLastPara="1" rIns="144475" wrap="square" tIns="144475">
            <a:noAutofit/>
          </a:bodyPr>
          <a:lstStyle>
            <a:lvl1pPr lvl="0" rtl="0">
              <a:spcBef>
                <a:spcPts val="0"/>
              </a:spcBef>
              <a:spcAft>
                <a:spcPts val="0"/>
              </a:spcAft>
              <a:buSzPts val="7600"/>
              <a:buNone/>
              <a:defRPr sz="7600"/>
            </a:lvl1pPr>
            <a:lvl2pPr lvl="1" rtl="0">
              <a:spcBef>
                <a:spcPts val="0"/>
              </a:spcBef>
              <a:spcAft>
                <a:spcPts val="0"/>
              </a:spcAft>
              <a:buSzPts val="7600"/>
              <a:buNone/>
              <a:defRPr sz="7600"/>
            </a:lvl2pPr>
            <a:lvl3pPr lvl="2" rtl="0">
              <a:spcBef>
                <a:spcPts val="0"/>
              </a:spcBef>
              <a:spcAft>
                <a:spcPts val="0"/>
              </a:spcAft>
              <a:buSzPts val="7600"/>
              <a:buNone/>
              <a:defRPr sz="7600"/>
            </a:lvl3pPr>
            <a:lvl4pPr lvl="3" rtl="0">
              <a:spcBef>
                <a:spcPts val="0"/>
              </a:spcBef>
              <a:spcAft>
                <a:spcPts val="0"/>
              </a:spcAft>
              <a:buSzPts val="7600"/>
              <a:buNone/>
              <a:defRPr sz="7600"/>
            </a:lvl4pPr>
            <a:lvl5pPr lvl="4" rtl="0">
              <a:spcBef>
                <a:spcPts val="0"/>
              </a:spcBef>
              <a:spcAft>
                <a:spcPts val="0"/>
              </a:spcAft>
              <a:buSzPts val="7600"/>
              <a:buNone/>
              <a:defRPr sz="7600"/>
            </a:lvl5pPr>
            <a:lvl6pPr lvl="5" rtl="0">
              <a:spcBef>
                <a:spcPts val="0"/>
              </a:spcBef>
              <a:spcAft>
                <a:spcPts val="0"/>
              </a:spcAft>
              <a:buSzPts val="7600"/>
              <a:buNone/>
              <a:defRPr sz="7600"/>
            </a:lvl6pPr>
            <a:lvl7pPr lvl="6" rtl="0">
              <a:spcBef>
                <a:spcPts val="0"/>
              </a:spcBef>
              <a:spcAft>
                <a:spcPts val="0"/>
              </a:spcAft>
              <a:buSzPts val="7600"/>
              <a:buNone/>
              <a:defRPr sz="7600"/>
            </a:lvl7pPr>
            <a:lvl8pPr lvl="7" rtl="0">
              <a:spcBef>
                <a:spcPts val="0"/>
              </a:spcBef>
              <a:spcAft>
                <a:spcPts val="0"/>
              </a:spcAft>
              <a:buSzPts val="7600"/>
              <a:buNone/>
              <a:defRPr sz="7600"/>
            </a:lvl8pPr>
            <a:lvl9pPr lvl="8" rtl="0">
              <a:spcBef>
                <a:spcPts val="0"/>
              </a:spcBef>
              <a:spcAft>
                <a:spcPts val="0"/>
              </a:spcAft>
              <a:buSzPts val="7600"/>
              <a:buNone/>
              <a:defRPr sz="7600"/>
            </a:lvl9pPr>
          </a:lstStyle>
          <a:p/>
        </p:txBody>
      </p:sp>
      <p:sp>
        <p:nvSpPr>
          <p:cNvPr id="165" name="Google Shape;165;p37"/>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6" name="Shape 166"/>
        <p:cNvGrpSpPr/>
        <p:nvPr/>
      </p:nvGrpSpPr>
      <p:grpSpPr>
        <a:xfrm>
          <a:off x="0" y="0"/>
          <a:ext cx="0" cy="0"/>
          <a:chOff x="0" y="0"/>
          <a:chExt cx="0" cy="0"/>
        </a:xfrm>
      </p:grpSpPr>
      <p:sp>
        <p:nvSpPr>
          <p:cNvPr id="167" name="Google Shape;167;p38"/>
          <p:cNvSpPr/>
          <p:nvPr/>
        </p:nvSpPr>
        <p:spPr>
          <a:xfrm>
            <a:off x="6502400" y="-237"/>
            <a:ext cx="6502500" cy="9753600"/>
          </a:xfrm>
          <a:prstGeom prst="rect">
            <a:avLst/>
          </a:prstGeom>
          <a:solidFill>
            <a:schemeClr val="lt2"/>
          </a:solidFill>
          <a:ln>
            <a:noFill/>
          </a:ln>
        </p:spPr>
        <p:txBody>
          <a:bodyPr anchorCtr="0" anchor="ctr" bIns="144475" lIns="144475" spcFirstLastPara="1" rIns="144475" wrap="square" tIns="144475">
            <a:noAutofit/>
          </a:bodyPr>
          <a:lstStyle/>
          <a:p>
            <a:pPr indent="0" lvl="0" marL="0" rtl="0" algn="l">
              <a:spcBef>
                <a:spcPts val="0"/>
              </a:spcBef>
              <a:spcAft>
                <a:spcPts val="0"/>
              </a:spcAft>
              <a:buNone/>
            </a:pPr>
            <a:r>
              <a:t/>
            </a:r>
            <a:endParaRPr/>
          </a:p>
        </p:txBody>
      </p:sp>
      <p:sp>
        <p:nvSpPr>
          <p:cNvPr id="168" name="Google Shape;168;p38"/>
          <p:cNvSpPr txBox="1"/>
          <p:nvPr>
            <p:ph type="title"/>
          </p:nvPr>
        </p:nvSpPr>
        <p:spPr>
          <a:xfrm>
            <a:off x="377600" y="2338465"/>
            <a:ext cx="5753100" cy="2811000"/>
          </a:xfrm>
          <a:prstGeom prst="rect">
            <a:avLst/>
          </a:prstGeom>
        </p:spPr>
        <p:txBody>
          <a:bodyPr anchorCtr="0" anchor="b" bIns="144475" lIns="144475" spcFirstLastPara="1" rIns="144475" wrap="square" tIns="144475">
            <a:noAutofit/>
          </a:bodyPr>
          <a:lstStyle>
            <a:lvl1pPr lvl="0" rtl="0" algn="ctr">
              <a:spcBef>
                <a:spcPts val="0"/>
              </a:spcBef>
              <a:spcAft>
                <a:spcPts val="0"/>
              </a:spcAft>
              <a:buSzPts val="6600"/>
              <a:buNone/>
              <a:defRPr sz="6600"/>
            </a:lvl1pPr>
            <a:lvl2pPr lvl="1" rtl="0" algn="ctr">
              <a:spcBef>
                <a:spcPts val="0"/>
              </a:spcBef>
              <a:spcAft>
                <a:spcPts val="0"/>
              </a:spcAft>
              <a:buSzPts val="6600"/>
              <a:buNone/>
              <a:defRPr sz="6600"/>
            </a:lvl2pPr>
            <a:lvl3pPr lvl="2" rtl="0" algn="ctr">
              <a:spcBef>
                <a:spcPts val="0"/>
              </a:spcBef>
              <a:spcAft>
                <a:spcPts val="0"/>
              </a:spcAft>
              <a:buSzPts val="6600"/>
              <a:buNone/>
              <a:defRPr sz="6600"/>
            </a:lvl3pPr>
            <a:lvl4pPr lvl="3" rtl="0" algn="ctr">
              <a:spcBef>
                <a:spcPts val="0"/>
              </a:spcBef>
              <a:spcAft>
                <a:spcPts val="0"/>
              </a:spcAft>
              <a:buSzPts val="6600"/>
              <a:buNone/>
              <a:defRPr sz="6600"/>
            </a:lvl4pPr>
            <a:lvl5pPr lvl="4" rtl="0" algn="ctr">
              <a:spcBef>
                <a:spcPts val="0"/>
              </a:spcBef>
              <a:spcAft>
                <a:spcPts val="0"/>
              </a:spcAft>
              <a:buSzPts val="6600"/>
              <a:buNone/>
              <a:defRPr sz="6600"/>
            </a:lvl5pPr>
            <a:lvl6pPr lvl="5" rtl="0" algn="ctr">
              <a:spcBef>
                <a:spcPts val="0"/>
              </a:spcBef>
              <a:spcAft>
                <a:spcPts val="0"/>
              </a:spcAft>
              <a:buSzPts val="6600"/>
              <a:buNone/>
              <a:defRPr sz="6600"/>
            </a:lvl6pPr>
            <a:lvl7pPr lvl="6" rtl="0" algn="ctr">
              <a:spcBef>
                <a:spcPts val="0"/>
              </a:spcBef>
              <a:spcAft>
                <a:spcPts val="0"/>
              </a:spcAft>
              <a:buSzPts val="6600"/>
              <a:buNone/>
              <a:defRPr sz="6600"/>
            </a:lvl7pPr>
            <a:lvl8pPr lvl="7" rtl="0" algn="ctr">
              <a:spcBef>
                <a:spcPts val="0"/>
              </a:spcBef>
              <a:spcAft>
                <a:spcPts val="0"/>
              </a:spcAft>
              <a:buSzPts val="6600"/>
              <a:buNone/>
              <a:defRPr sz="6600"/>
            </a:lvl8pPr>
            <a:lvl9pPr lvl="8" rtl="0" algn="ctr">
              <a:spcBef>
                <a:spcPts val="0"/>
              </a:spcBef>
              <a:spcAft>
                <a:spcPts val="0"/>
              </a:spcAft>
              <a:buSzPts val="6600"/>
              <a:buNone/>
              <a:defRPr sz="6600"/>
            </a:lvl9pPr>
          </a:lstStyle>
          <a:p/>
        </p:txBody>
      </p:sp>
      <p:sp>
        <p:nvSpPr>
          <p:cNvPr id="169" name="Google Shape;169;p38"/>
          <p:cNvSpPr txBox="1"/>
          <p:nvPr>
            <p:ph idx="1" type="subTitle"/>
          </p:nvPr>
        </p:nvSpPr>
        <p:spPr>
          <a:xfrm>
            <a:off x="377600" y="5315461"/>
            <a:ext cx="5753100" cy="2342100"/>
          </a:xfrm>
          <a:prstGeom prst="rect">
            <a:avLst/>
          </a:prstGeom>
        </p:spPr>
        <p:txBody>
          <a:bodyPr anchorCtr="0" anchor="t" bIns="144475" lIns="144475" spcFirstLastPara="1" rIns="144475" wrap="square" tIns="144475">
            <a:noAutofit/>
          </a:bodyPr>
          <a:lstStyle>
            <a:lvl1pPr lvl="0" rtl="0" algn="ctr">
              <a:lnSpc>
                <a:spcPct val="100000"/>
              </a:lnSpc>
              <a:spcBef>
                <a:spcPts val="0"/>
              </a:spcBef>
              <a:spcAft>
                <a:spcPts val="0"/>
              </a:spcAft>
              <a:buSzPts val="3300"/>
              <a:buNone/>
              <a:defRPr sz="3300"/>
            </a:lvl1pPr>
            <a:lvl2pPr lvl="1" rtl="0" algn="ctr">
              <a:lnSpc>
                <a:spcPct val="100000"/>
              </a:lnSpc>
              <a:spcBef>
                <a:spcPts val="0"/>
              </a:spcBef>
              <a:spcAft>
                <a:spcPts val="0"/>
              </a:spcAft>
              <a:buSzPts val="3300"/>
              <a:buNone/>
              <a:defRPr sz="3300"/>
            </a:lvl2pPr>
            <a:lvl3pPr lvl="2" rtl="0" algn="ctr">
              <a:lnSpc>
                <a:spcPct val="100000"/>
              </a:lnSpc>
              <a:spcBef>
                <a:spcPts val="0"/>
              </a:spcBef>
              <a:spcAft>
                <a:spcPts val="0"/>
              </a:spcAft>
              <a:buSzPts val="3300"/>
              <a:buNone/>
              <a:defRPr sz="3300"/>
            </a:lvl3pPr>
            <a:lvl4pPr lvl="3" rtl="0" algn="ctr">
              <a:lnSpc>
                <a:spcPct val="100000"/>
              </a:lnSpc>
              <a:spcBef>
                <a:spcPts val="0"/>
              </a:spcBef>
              <a:spcAft>
                <a:spcPts val="0"/>
              </a:spcAft>
              <a:buSzPts val="3300"/>
              <a:buNone/>
              <a:defRPr sz="3300"/>
            </a:lvl4pPr>
            <a:lvl5pPr lvl="4" rtl="0" algn="ctr">
              <a:lnSpc>
                <a:spcPct val="100000"/>
              </a:lnSpc>
              <a:spcBef>
                <a:spcPts val="0"/>
              </a:spcBef>
              <a:spcAft>
                <a:spcPts val="0"/>
              </a:spcAft>
              <a:buSzPts val="3300"/>
              <a:buNone/>
              <a:defRPr sz="3300"/>
            </a:lvl5pPr>
            <a:lvl6pPr lvl="5" rtl="0" algn="ctr">
              <a:lnSpc>
                <a:spcPct val="100000"/>
              </a:lnSpc>
              <a:spcBef>
                <a:spcPts val="0"/>
              </a:spcBef>
              <a:spcAft>
                <a:spcPts val="0"/>
              </a:spcAft>
              <a:buSzPts val="3300"/>
              <a:buNone/>
              <a:defRPr sz="3300"/>
            </a:lvl6pPr>
            <a:lvl7pPr lvl="6" rtl="0" algn="ctr">
              <a:lnSpc>
                <a:spcPct val="100000"/>
              </a:lnSpc>
              <a:spcBef>
                <a:spcPts val="0"/>
              </a:spcBef>
              <a:spcAft>
                <a:spcPts val="0"/>
              </a:spcAft>
              <a:buSzPts val="3300"/>
              <a:buNone/>
              <a:defRPr sz="3300"/>
            </a:lvl7pPr>
            <a:lvl8pPr lvl="7" rtl="0" algn="ctr">
              <a:lnSpc>
                <a:spcPct val="100000"/>
              </a:lnSpc>
              <a:spcBef>
                <a:spcPts val="0"/>
              </a:spcBef>
              <a:spcAft>
                <a:spcPts val="0"/>
              </a:spcAft>
              <a:buSzPts val="3300"/>
              <a:buNone/>
              <a:defRPr sz="3300"/>
            </a:lvl8pPr>
            <a:lvl9pPr lvl="8" rtl="0" algn="ctr">
              <a:lnSpc>
                <a:spcPct val="100000"/>
              </a:lnSpc>
              <a:spcBef>
                <a:spcPts val="0"/>
              </a:spcBef>
              <a:spcAft>
                <a:spcPts val="0"/>
              </a:spcAft>
              <a:buSzPts val="3300"/>
              <a:buNone/>
              <a:defRPr sz="3300"/>
            </a:lvl9pPr>
          </a:lstStyle>
          <a:p/>
        </p:txBody>
      </p:sp>
      <p:sp>
        <p:nvSpPr>
          <p:cNvPr id="170" name="Google Shape;170;p38"/>
          <p:cNvSpPr txBox="1"/>
          <p:nvPr>
            <p:ph idx="2" type="body"/>
          </p:nvPr>
        </p:nvSpPr>
        <p:spPr>
          <a:xfrm>
            <a:off x="7025067" y="1373061"/>
            <a:ext cx="5457000" cy="7007100"/>
          </a:xfrm>
          <a:prstGeom prst="rect">
            <a:avLst/>
          </a:prstGeom>
        </p:spPr>
        <p:txBody>
          <a:bodyPr anchorCtr="0" anchor="ctr" bIns="144475" lIns="144475" spcFirstLastPara="1" rIns="144475" wrap="square" tIns="144475">
            <a:noAutofit/>
          </a:bodyPr>
          <a:lstStyle>
            <a:lvl1pPr indent="-406400" lvl="0" marL="457200" rtl="0">
              <a:spcBef>
                <a:spcPts val="0"/>
              </a:spcBef>
              <a:spcAft>
                <a:spcPts val="0"/>
              </a:spcAft>
              <a:buSzPts val="2800"/>
              <a:buChar char="●"/>
              <a:defRPr/>
            </a:lvl1pPr>
            <a:lvl2pPr indent="-368300" lvl="1" marL="914400" rtl="0">
              <a:spcBef>
                <a:spcPts val="2500"/>
              </a:spcBef>
              <a:spcAft>
                <a:spcPts val="0"/>
              </a:spcAft>
              <a:buSzPts val="2200"/>
              <a:buChar char="○"/>
              <a:defRPr/>
            </a:lvl2pPr>
            <a:lvl3pPr indent="-368300" lvl="2" marL="1371600" rtl="0">
              <a:spcBef>
                <a:spcPts val="2500"/>
              </a:spcBef>
              <a:spcAft>
                <a:spcPts val="0"/>
              </a:spcAft>
              <a:buSzPts val="2200"/>
              <a:buChar char="■"/>
              <a:defRPr/>
            </a:lvl3pPr>
            <a:lvl4pPr indent="-368300" lvl="3" marL="1828800" rtl="0">
              <a:spcBef>
                <a:spcPts val="2500"/>
              </a:spcBef>
              <a:spcAft>
                <a:spcPts val="0"/>
              </a:spcAft>
              <a:buSzPts val="2200"/>
              <a:buChar char="●"/>
              <a:defRPr/>
            </a:lvl4pPr>
            <a:lvl5pPr indent="-368300" lvl="4" marL="2286000" rtl="0">
              <a:spcBef>
                <a:spcPts val="2500"/>
              </a:spcBef>
              <a:spcAft>
                <a:spcPts val="0"/>
              </a:spcAft>
              <a:buSzPts val="2200"/>
              <a:buChar char="○"/>
              <a:defRPr/>
            </a:lvl5pPr>
            <a:lvl6pPr indent="-368300" lvl="5" marL="2743200" rtl="0">
              <a:spcBef>
                <a:spcPts val="2500"/>
              </a:spcBef>
              <a:spcAft>
                <a:spcPts val="0"/>
              </a:spcAft>
              <a:buSzPts val="2200"/>
              <a:buChar char="■"/>
              <a:defRPr/>
            </a:lvl6pPr>
            <a:lvl7pPr indent="-368300" lvl="6" marL="3200400" rtl="0">
              <a:spcBef>
                <a:spcPts val="2500"/>
              </a:spcBef>
              <a:spcAft>
                <a:spcPts val="0"/>
              </a:spcAft>
              <a:buSzPts val="2200"/>
              <a:buChar char="●"/>
              <a:defRPr/>
            </a:lvl7pPr>
            <a:lvl8pPr indent="-368300" lvl="7" marL="3657600" rtl="0">
              <a:spcBef>
                <a:spcPts val="2500"/>
              </a:spcBef>
              <a:spcAft>
                <a:spcPts val="0"/>
              </a:spcAft>
              <a:buSzPts val="2200"/>
              <a:buChar char="○"/>
              <a:defRPr/>
            </a:lvl8pPr>
            <a:lvl9pPr indent="-368300" lvl="8" marL="4114800" rtl="0">
              <a:spcBef>
                <a:spcPts val="2500"/>
              </a:spcBef>
              <a:spcAft>
                <a:spcPts val="2500"/>
              </a:spcAft>
              <a:buSzPts val="2200"/>
              <a:buChar char="■"/>
              <a:defRPr/>
            </a:lvl9pPr>
          </a:lstStyle>
          <a:p/>
        </p:txBody>
      </p:sp>
      <p:sp>
        <p:nvSpPr>
          <p:cNvPr id="171" name="Google Shape;171;p38"/>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2" name="Shape 172"/>
        <p:cNvGrpSpPr/>
        <p:nvPr/>
      </p:nvGrpSpPr>
      <p:grpSpPr>
        <a:xfrm>
          <a:off x="0" y="0"/>
          <a:ext cx="0" cy="0"/>
          <a:chOff x="0" y="0"/>
          <a:chExt cx="0" cy="0"/>
        </a:xfrm>
      </p:grpSpPr>
      <p:sp>
        <p:nvSpPr>
          <p:cNvPr id="173" name="Google Shape;173;p39"/>
          <p:cNvSpPr txBox="1"/>
          <p:nvPr>
            <p:ph idx="1" type="body"/>
          </p:nvPr>
        </p:nvSpPr>
        <p:spPr>
          <a:xfrm>
            <a:off x="443307" y="8022424"/>
            <a:ext cx="8531700" cy="1147500"/>
          </a:xfrm>
          <a:prstGeom prst="rect">
            <a:avLst/>
          </a:prstGeom>
        </p:spPr>
        <p:txBody>
          <a:bodyPr anchorCtr="0" anchor="ctr" bIns="144475" lIns="144475" spcFirstLastPara="1" rIns="144475" wrap="square" tIns="144475">
            <a:noAutofit/>
          </a:bodyPr>
          <a:lstStyle>
            <a:lvl1pPr indent="-228600" lvl="0" marL="457200" rtl="0">
              <a:lnSpc>
                <a:spcPct val="100000"/>
              </a:lnSpc>
              <a:spcBef>
                <a:spcPts val="0"/>
              </a:spcBef>
              <a:spcAft>
                <a:spcPts val="0"/>
              </a:spcAft>
              <a:buSzPts val="2800"/>
              <a:buNone/>
              <a:defRPr/>
            </a:lvl1pPr>
          </a:lstStyle>
          <a:p/>
        </p:txBody>
      </p:sp>
      <p:sp>
        <p:nvSpPr>
          <p:cNvPr id="174" name="Google Shape;174;p39"/>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5" name="Shape 175"/>
        <p:cNvGrpSpPr/>
        <p:nvPr/>
      </p:nvGrpSpPr>
      <p:grpSpPr>
        <a:xfrm>
          <a:off x="0" y="0"/>
          <a:ext cx="0" cy="0"/>
          <a:chOff x="0" y="0"/>
          <a:chExt cx="0" cy="0"/>
        </a:xfrm>
      </p:grpSpPr>
      <p:sp>
        <p:nvSpPr>
          <p:cNvPr id="176" name="Google Shape;176;p40"/>
          <p:cNvSpPr txBox="1"/>
          <p:nvPr>
            <p:ph hasCustomPrompt="1" type="title"/>
          </p:nvPr>
        </p:nvSpPr>
        <p:spPr>
          <a:xfrm>
            <a:off x="443307" y="2097541"/>
            <a:ext cx="12118200" cy="3723300"/>
          </a:xfrm>
          <a:prstGeom prst="rect">
            <a:avLst/>
          </a:prstGeom>
        </p:spPr>
        <p:txBody>
          <a:bodyPr anchorCtr="0" anchor="b" bIns="144475" lIns="144475" spcFirstLastPara="1" rIns="144475" wrap="square" tIns="144475">
            <a:noAutofit/>
          </a:bodyPr>
          <a:lstStyle>
            <a:lvl1pPr lvl="0" rtl="0" algn="ctr">
              <a:spcBef>
                <a:spcPts val="0"/>
              </a:spcBef>
              <a:spcAft>
                <a:spcPts val="0"/>
              </a:spcAft>
              <a:buSzPts val="19000"/>
              <a:buNone/>
              <a:defRPr sz="19000"/>
            </a:lvl1pPr>
            <a:lvl2pPr lvl="1" rtl="0" algn="ctr">
              <a:spcBef>
                <a:spcPts val="0"/>
              </a:spcBef>
              <a:spcAft>
                <a:spcPts val="0"/>
              </a:spcAft>
              <a:buSzPts val="19000"/>
              <a:buNone/>
              <a:defRPr sz="19000"/>
            </a:lvl2pPr>
            <a:lvl3pPr lvl="2" rtl="0" algn="ctr">
              <a:spcBef>
                <a:spcPts val="0"/>
              </a:spcBef>
              <a:spcAft>
                <a:spcPts val="0"/>
              </a:spcAft>
              <a:buSzPts val="19000"/>
              <a:buNone/>
              <a:defRPr sz="19000"/>
            </a:lvl3pPr>
            <a:lvl4pPr lvl="3" rtl="0" algn="ctr">
              <a:spcBef>
                <a:spcPts val="0"/>
              </a:spcBef>
              <a:spcAft>
                <a:spcPts val="0"/>
              </a:spcAft>
              <a:buSzPts val="19000"/>
              <a:buNone/>
              <a:defRPr sz="19000"/>
            </a:lvl4pPr>
            <a:lvl5pPr lvl="4" rtl="0" algn="ctr">
              <a:spcBef>
                <a:spcPts val="0"/>
              </a:spcBef>
              <a:spcAft>
                <a:spcPts val="0"/>
              </a:spcAft>
              <a:buSzPts val="19000"/>
              <a:buNone/>
              <a:defRPr sz="19000"/>
            </a:lvl5pPr>
            <a:lvl6pPr lvl="5" rtl="0" algn="ctr">
              <a:spcBef>
                <a:spcPts val="0"/>
              </a:spcBef>
              <a:spcAft>
                <a:spcPts val="0"/>
              </a:spcAft>
              <a:buSzPts val="19000"/>
              <a:buNone/>
              <a:defRPr sz="19000"/>
            </a:lvl6pPr>
            <a:lvl7pPr lvl="6" rtl="0" algn="ctr">
              <a:spcBef>
                <a:spcPts val="0"/>
              </a:spcBef>
              <a:spcAft>
                <a:spcPts val="0"/>
              </a:spcAft>
              <a:buSzPts val="19000"/>
              <a:buNone/>
              <a:defRPr sz="19000"/>
            </a:lvl7pPr>
            <a:lvl8pPr lvl="7" rtl="0" algn="ctr">
              <a:spcBef>
                <a:spcPts val="0"/>
              </a:spcBef>
              <a:spcAft>
                <a:spcPts val="0"/>
              </a:spcAft>
              <a:buSzPts val="19000"/>
              <a:buNone/>
              <a:defRPr sz="19000"/>
            </a:lvl8pPr>
            <a:lvl9pPr lvl="8" rtl="0" algn="ctr">
              <a:spcBef>
                <a:spcPts val="0"/>
              </a:spcBef>
              <a:spcAft>
                <a:spcPts val="0"/>
              </a:spcAft>
              <a:buSzPts val="19000"/>
              <a:buNone/>
              <a:defRPr sz="19000"/>
            </a:lvl9pPr>
          </a:lstStyle>
          <a:p>
            <a:r>
              <a:t>xx%</a:t>
            </a:r>
          </a:p>
        </p:txBody>
      </p:sp>
      <p:sp>
        <p:nvSpPr>
          <p:cNvPr id="177" name="Google Shape;177;p40"/>
          <p:cNvSpPr txBox="1"/>
          <p:nvPr>
            <p:ph idx="1" type="body"/>
          </p:nvPr>
        </p:nvSpPr>
        <p:spPr>
          <a:xfrm>
            <a:off x="443307" y="5977553"/>
            <a:ext cx="12118200" cy="2466600"/>
          </a:xfrm>
          <a:prstGeom prst="rect">
            <a:avLst/>
          </a:prstGeom>
        </p:spPr>
        <p:txBody>
          <a:bodyPr anchorCtr="0" anchor="t" bIns="144475" lIns="144475" spcFirstLastPara="1" rIns="144475" wrap="square" tIns="144475">
            <a:noAutofit/>
          </a:bodyPr>
          <a:lstStyle>
            <a:lvl1pPr indent="-406400" lvl="0" marL="457200" rtl="0" algn="ctr">
              <a:spcBef>
                <a:spcPts val="0"/>
              </a:spcBef>
              <a:spcAft>
                <a:spcPts val="0"/>
              </a:spcAft>
              <a:buSzPts val="2800"/>
              <a:buChar char="●"/>
              <a:defRPr/>
            </a:lvl1pPr>
            <a:lvl2pPr indent="-368300" lvl="1" marL="914400" rtl="0" algn="ctr">
              <a:spcBef>
                <a:spcPts val="2500"/>
              </a:spcBef>
              <a:spcAft>
                <a:spcPts val="0"/>
              </a:spcAft>
              <a:buSzPts val="2200"/>
              <a:buChar char="○"/>
              <a:defRPr/>
            </a:lvl2pPr>
            <a:lvl3pPr indent="-368300" lvl="2" marL="1371600" rtl="0" algn="ctr">
              <a:spcBef>
                <a:spcPts val="2500"/>
              </a:spcBef>
              <a:spcAft>
                <a:spcPts val="0"/>
              </a:spcAft>
              <a:buSzPts val="2200"/>
              <a:buChar char="■"/>
              <a:defRPr/>
            </a:lvl3pPr>
            <a:lvl4pPr indent="-368300" lvl="3" marL="1828800" rtl="0" algn="ctr">
              <a:spcBef>
                <a:spcPts val="2500"/>
              </a:spcBef>
              <a:spcAft>
                <a:spcPts val="0"/>
              </a:spcAft>
              <a:buSzPts val="2200"/>
              <a:buChar char="●"/>
              <a:defRPr/>
            </a:lvl4pPr>
            <a:lvl5pPr indent="-368300" lvl="4" marL="2286000" rtl="0" algn="ctr">
              <a:spcBef>
                <a:spcPts val="2500"/>
              </a:spcBef>
              <a:spcAft>
                <a:spcPts val="0"/>
              </a:spcAft>
              <a:buSzPts val="2200"/>
              <a:buChar char="○"/>
              <a:defRPr/>
            </a:lvl5pPr>
            <a:lvl6pPr indent="-368300" lvl="5" marL="2743200" rtl="0" algn="ctr">
              <a:spcBef>
                <a:spcPts val="2500"/>
              </a:spcBef>
              <a:spcAft>
                <a:spcPts val="0"/>
              </a:spcAft>
              <a:buSzPts val="2200"/>
              <a:buChar char="■"/>
              <a:defRPr/>
            </a:lvl6pPr>
            <a:lvl7pPr indent="-368300" lvl="6" marL="3200400" rtl="0" algn="ctr">
              <a:spcBef>
                <a:spcPts val="2500"/>
              </a:spcBef>
              <a:spcAft>
                <a:spcPts val="0"/>
              </a:spcAft>
              <a:buSzPts val="2200"/>
              <a:buChar char="●"/>
              <a:defRPr/>
            </a:lvl7pPr>
            <a:lvl8pPr indent="-368300" lvl="7" marL="3657600" rtl="0" algn="ctr">
              <a:spcBef>
                <a:spcPts val="2500"/>
              </a:spcBef>
              <a:spcAft>
                <a:spcPts val="0"/>
              </a:spcAft>
              <a:buSzPts val="2200"/>
              <a:buChar char="○"/>
              <a:defRPr/>
            </a:lvl8pPr>
            <a:lvl9pPr indent="-368300" lvl="8" marL="4114800" rtl="0" algn="ctr">
              <a:spcBef>
                <a:spcPts val="2500"/>
              </a:spcBef>
              <a:spcAft>
                <a:spcPts val="2500"/>
              </a:spcAft>
              <a:buSzPts val="2200"/>
              <a:buChar char="■"/>
              <a:defRPr/>
            </a:lvl9pPr>
          </a:lstStyle>
          <a:p/>
        </p:txBody>
      </p:sp>
      <p:sp>
        <p:nvSpPr>
          <p:cNvPr id="178" name="Google Shape;178;p40"/>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9" name="Shape 179"/>
        <p:cNvGrpSpPr/>
        <p:nvPr/>
      </p:nvGrpSpPr>
      <p:grpSpPr>
        <a:xfrm>
          <a:off x="0" y="0"/>
          <a:ext cx="0" cy="0"/>
          <a:chOff x="0" y="0"/>
          <a:chExt cx="0" cy="0"/>
        </a:xfrm>
      </p:grpSpPr>
      <p:sp>
        <p:nvSpPr>
          <p:cNvPr id="180" name="Google Shape;180;p41"/>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85" name="Shape 185"/>
        <p:cNvGrpSpPr/>
        <p:nvPr/>
      </p:nvGrpSpPr>
      <p:grpSpPr>
        <a:xfrm>
          <a:off x="0" y="0"/>
          <a:ext cx="0" cy="0"/>
          <a:chOff x="0" y="0"/>
          <a:chExt cx="0" cy="0"/>
        </a:xfrm>
      </p:grpSpPr>
      <p:cxnSp>
        <p:nvCxnSpPr>
          <p:cNvPr id="186" name="Google Shape;186;p43"/>
          <p:cNvCxnSpPr/>
          <p:nvPr/>
        </p:nvCxnSpPr>
        <p:spPr>
          <a:xfrm>
            <a:off x="0" y="5685381"/>
            <a:ext cx="13004700" cy="0"/>
          </a:xfrm>
          <a:prstGeom prst="straightConnector1">
            <a:avLst/>
          </a:prstGeom>
          <a:noFill/>
          <a:ln cap="flat" cmpd="sng" w="19050">
            <a:solidFill>
              <a:schemeClr val="lt2"/>
            </a:solidFill>
            <a:prstDash val="solid"/>
            <a:round/>
            <a:headEnd len="sm" w="sm" type="none"/>
            <a:tailEnd len="sm" w="sm" type="none"/>
          </a:ln>
        </p:spPr>
      </p:cxnSp>
      <p:sp>
        <p:nvSpPr>
          <p:cNvPr id="187" name="Google Shape;187;p43"/>
          <p:cNvSpPr txBox="1"/>
          <p:nvPr>
            <p:ph type="ctrTitle"/>
          </p:nvPr>
        </p:nvSpPr>
        <p:spPr>
          <a:xfrm>
            <a:off x="725973" y="2384213"/>
            <a:ext cx="11553000" cy="3012300"/>
          </a:xfrm>
          <a:prstGeom prst="rect">
            <a:avLst/>
          </a:prstGeom>
        </p:spPr>
        <p:txBody>
          <a:bodyPr anchorCtr="0" anchor="b" bIns="144475" lIns="144475" spcFirstLastPara="1" rIns="144475" wrap="square" tIns="144475">
            <a:noAutofit/>
          </a:bodyPr>
          <a:lstStyle>
            <a:lvl1pPr lvl="0" rtl="0">
              <a:spcBef>
                <a:spcPts val="0"/>
              </a:spcBef>
              <a:spcAft>
                <a:spcPts val="0"/>
              </a:spcAft>
              <a:buClr>
                <a:schemeClr val="lt1"/>
              </a:buClr>
              <a:buSzPts val="7600"/>
              <a:buNone/>
              <a:defRPr sz="7600">
                <a:solidFill>
                  <a:schemeClr val="lt1"/>
                </a:solidFill>
              </a:defRPr>
            </a:lvl1pPr>
            <a:lvl2pPr lvl="1" rtl="0">
              <a:spcBef>
                <a:spcPts val="0"/>
              </a:spcBef>
              <a:spcAft>
                <a:spcPts val="0"/>
              </a:spcAft>
              <a:buClr>
                <a:schemeClr val="lt1"/>
              </a:buClr>
              <a:buSzPts val="7600"/>
              <a:buNone/>
              <a:defRPr sz="7600">
                <a:solidFill>
                  <a:schemeClr val="lt1"/>
                </a:solidFill>
              </a:defRPr>
            </a:lvl2pPr>
            <a:lvl3pPr lvl="2" rtl="0">
              <a:spcBef>
                <a:spcPts val="0"/>
              </a:spcBef>
              <a:spcAft>
                <a:spcPts val="0"/>
              </a:spcAft>
              <a:buClr>
                <a:schemeClr val="lt1"/>
              </a:buClr>
              <a:buSzPts val="7600"/>
              <a:buNone/>
              <a:defRPr sz="7600">
                <a:solidFill>
                  <a:schemeClr val="lt1"/>
                </a:solidFill>
              </a:defRPr>
            </a:lvl3pPr>
            <a:lvl4pPr lvl="3" rtl="0">
              <a:spcBef>
                <a:spcPts val="0"/>
              </a:spcBef>
              <a:spcAft>
                <a:spcPts val="0"/>
              </a:spcAft>
              <a:buClr>
                <a:schemeClr val="lt1"/>
              </a:buClr>
              <a:buSzPts val="7600"/>
              <a:buNone/>
              <a:defRPr sz="7600">
                <a:solidFill>
                  <a:schemeClr val="lt1"/>
                </a:solidFill>
              </a:defRPr>
            </a:lvl4pPr>
            <a:lvl5pPr lvl="4" rtl="0">
              <a:spcBef>
                <a:spcPts val="0"/>
              </a:spcBef>
              <a:spcAft>
                <a:spcPts val="0"/>
              </a:spcAft>
              <a:buClr>
                <a:schemeClr val="lt1"/>
              </a:buClr>
              <a:buSzPts val="7600"/>
              <a:buNone/>
              <a:defRPr sz="7600">
                <a:solidFill>
                  <a:schemeClr val="lt1"/>
                </a:solidFill>
              </a:defRPr>
            </a:lvl5pPr>
            <a:lvl6pPr lvl="5" rtl="0">
              <a:spcBef>
                <a:spcPts val="0"/>
              </a:spcBef>
              <a:spcAft>
                <a:spcPts val="0"/>
              </a:spcAft>
              <a:buClr>
                <a:schemeClr val="lt1"/>
              </a:buClr>
              <a:buSzPts val="7600"/>
              <a:buNone/>
              <a:defRPr sz="7600">
                <a:solidFill>
                  <a:schemeClr val="lt1"/>
                </a:solidFill>
              </a:defRPr>
            </a:lvl6pPr>
            <a:lvl7pPr lvl="6" rtl="0">
              <a:spcBef>
                <a:spcPts val="0"/>
              </a:spcBef>
              <a:spcAft>
                <a:spcPts val="0"/>
              </a:spcAft>
              <a:buClr>
                <a:schemeClr val="lt1"/>
              </a:buClr>
              <a:buSzPts val="7600"/>
              <a:buNone/>
              <a:defRPr sz="7600">
                <a:solidFill>
                  <a:schemeClr val="lt1"/>
                </a:solidFill>
              </a:defRPr>
            </a:lvl7pPr>
            <a:lvl8pPr lvl="7" rtl="0">
              <a:spcBef>
                <a:spcPts val="0"/>
              </a:spcBef>
              <a:spcAft>
                <a:spcPts val="0"/>
              </a:spcAft>
              <a:buClr>
                <a:schemeClr val="lt1"/>
              </a:buClr>
              <a:buSzPts val="7600"/>
              <a:buNone/>
              <a:defRPr sz="7600">
                <a:solidFill>
                  <a:schemeClr val="lt1"/>
                </a:solidFill>
              </a:defRPr>
            </a:lvl8pPr>
            <a:lvl9pPr lvl="8" rtl="0">
              <a:spcBef>
                <a:spcPts val="0"/>
              </a:spcBef>
              <a:spcAft>
                <a:spcPts val="0"/>
              </a:spcAft>
              <a:buClr>
                <a:schemeClr val="lt1"/>
              </a:buClr>
              <a:buSzPts val="7600"/>
              <a:buNone/>
              <a:defRPr sz="7600">
                <a:solidFill>
                  <a:schemeClr val="lt1"/>
                </a:solidFill>
              </a:defRPr>
            </a:lvl9pPr>
          </a:lstStyle>
          <a:p/>
        </p:txBody>
      </p:sp>
      <p:sp>
        <p:nvSpPr>
          <p:cNvPr id="188" name="Google Shape;188;p43"/>
          <p:cNvSpPr txBox="1"/>
          <p:nvPr>
            <p:ph idx="1" type="subTitle"/>
          </p:nvPr>
        </p:nvSpPr>
        <p:spPr>
          <a:xfrm>
            <a:off x="725973" y="6034607"/>
            <a:ext cx="11553000" cy="1194600"/>
          </a:xfrm>
          <a:prstGeom prst="rect">
            <a:avLst/>
          </a:prstGeom>
        </p:spPr>
        <p:txBody>
          <a:bodyPr anchorCtr="0" anchor="t" bIns="144475" lIns="144475" spcFirstLastPara="1" rIns="144475" wrap="square" tIns="144475">
            <a:noAutofit/>
          </a:bodyPr>
          <a:lstStyle>
            <a:lvl1pPr lvl="0" rtl="0">
              <a:lnSpc>
                <a:spcPct val="100000"/>
              </a:lnSpc>
              <a:spcBef>
                <a:spcPts val="0"/>
              </a:spcBef>
              <a:spcAft>
                <a:spcPts val="0"/>
              </a:spcAft>
              <a:buClr>
                <a:schemeClr val="lt1"/>
              </a:buClr>
              <a:buSzPts val="3800"/>
              <a:buNone/>
              <a:defRPr sz="3800">
                <a:solidFill>
                  <a:schemeClr val="lt1"/>
                </a:solidFill>
              </a:defRPr>
            </a:lvl1pPr>
            <a:lvl2pPr lvl="1" rtl="0">
              <a:lnSpc>
                <a:spcPct val="100000"/>
              </a:lnSpc>
              <a:spcBef>
                <a:spcPts val="0"/>
              </a:spcBef>
              <a:spcAft>
                <a:spcPts val="0"/>
              </a:spcAft>
              <a:buClr>
                <a:schemeClr val="lt1"/>
              </a:buClr>
              <a:buSzPts val="3800"/>
              <a:buNone/>
              <a:defRPr sz="3800">
                <a:solidFill>
                  <a:schemeClr val="lt1"/>
                </a:solidFill>
              </a:defRPr>
            </a:lvl2pPr>
            <a:lvl3pPr lvl="2" rtl="0">
              <a:lnSpc>
                <a:spcPct val="100000"/>
              </a:lnSpc>
              <a:spcBef>
                <a:spcPts val="0"/>
              </a:spcBef>
              <a:spcAft>
                <a:spcPts val="0"/>
              </a:spcAft>
              <a:buClr>
                <a:schemeClr val="lt1"/>
              </a:buClr>
              <a:buSzPts val="3800"/>
              <a:buNone/>
              <a:defRPr sz="3800">
                <a:solidFill>
                  <a:schemeClr val="lt1"/>
                </a:solidFill>
              </a:defRPr>
            </a:lvl3pPr>
            <a:lvl4pPr lvl="3" rtl="0">
              <a:lnSpc>
                <a:spcPct val="100000"/>
              </a:lnSpc>
              <a:spcBef>
                <a:spcPts val="0"/>
              </a:spcBef>
              <a:spcAft>
                <a:spcPts val="0"/>
              </a:spcAft>
              <a:buClr>
                <a:schemeClr val="lt1"/>
              </a:buClr>
              <a:buSzPts val="3800"/>
              <a:buNone/>
              <a:defRPr sz="3800">
                <a:solidFill>
                  <a:schemeClr val="lt1"/>
                </a:solidFill>
              </a:defRPr>
            </a:lvl4pPr>
            <a:lvl5pPr lvl="4" rtl="0">
              <a:lnSpc>
                <a:spcPct val="100000"/>
              </a:lnSpc>
              <a:spcBef>
                <a:spcPts val="0"/>
              </a:spcBef>
              <a:spcAft>
                <a:spcPts val="0"/>
              </a:spcAft>
              <a:buClr>
                <a:schemeClr val="lt1"/>
              </a:buClr>
              <a:buSzPts val="3800"/>
              <a:buNone/>
              <a:defRPr sz="3800">
                <a:solidFill>
                  <a:schemeClr val="lt1"/>
                </a:solidFill>
              </a:defRPr>
            </a:lvl5pPr>
            <a:lvl6pPr lvl="5" rtl="0">
              <a:lnSpc>
                <a:spcPct val="100000"/>
              </a:lnSpc>
              <a:spcBef>
                <a:spcPts val="0"/>
              </a:spcBef>
              <a:spcAft>
                <a:spcPts val="0"/>
              </a:spcAft>
              <a:buClr>
                <a:schemeClr val="lt1"/>
              </a:buClr>
              <a:buSzPts val="3800"/>
              <a:buNone/>
              <a:defRPr sz="3800">
                <a:solidFill>
                  <a:schemeClr val="lt1"/>
                </a:solidFill>
              </a:defRPr>
            </a:lvl6pPr>
            <a:lvl7pPr lvl="6" rtl="0">
              <a:lnSpc>
                <a:spcPct val="100000"/>
              </a:lnSpc>
              <a:spcBef>
                <a:spcPts val="0"/>
              </a:spcBef>
              <a:spcAft>
                <a:spcPts val="0"/>
              </a:spcAft>
              <a:buClr>
                <a:schemeClr val="lt1"/>
              </a:buClr>
              <a:buSzPts val="3800"/>
              <a:buNone/>
              <a:defRPr sz="3800">
                <a:solidFill>
                  <a:schemeClr val="lt1"/>
                </a:solidFill>
              </a:defRPr>
            </a:lvl7pPr>
            <a:lvl8pPr lvl="7" rtl="0">
              <a:lnSpc>
                <a:spcPct val="100000"/>
              </a:lnSpc>
              <a:spcBef>
                <a:spcPts val="0"/>
              </a:spcBef>
              <a:spcAft>
                <a:spcPts val="0"/>
              </a:spcAft>
              <a:buClr>
                <a:schemeClr val="lt1"/>
              </a:buClr>
              <a:buSzPts val="3800"/>
              <a:buNone/>
              <a:defRPr sz="3800">
                <a:solidFill>
                  <a:schemeClr val="lt1"/>
                </a:solidFill>
              </a:defRPr>
            </a:lvl8pPr>
            <a:lvl9pPr lvl="8" rtl="0">
              <a:lnSpc>
                <a:spcPct val="100000"/>
              </a:lnSpc>
              <a:spcBef>
                <a:spcPts val="0"/>
              </a:spcBef>
              <a:spcAft>
                <a:spcPts val="0"/>
              </a:spcAft>
              <a:buClr>
                <a:schemeClr val="lt1"/>
              </a:buClr>
              <a:buSzPts val="3800"/>
              <a:buNone/>
              <a:defRPr sz="3800">
                <a:solidFill>
                  <a:schemeClr val="lt1"/>
                </a:solidFill>
              </a:defRPr>
            </a:lvl9pPr>
          </a:lstStyle>
          <a:p/>
        </p:txBody>
      </p:sp>
      <p:sp>
        <p:nvSpPr>
          <p:cNvPr id="189" name="Google Shape;189;p43"/>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Horizontal" showMasterSp="0">
  <p:cSld name="Photo - Horizontal">
    <p:bg>
      <p:bgPr>
        <a:solidFill>
          <a:srgbClr val="222222"/>
        </a:solidFill>
      </p:bgPr>
    </p:bg>
    <p:spTree>
      <p:nvGrpSpPr>
        <p:cNvPr id="24" name="Shape 24"/>
        <p:cNvGrpSpPr/>
        <p:nvPr/>
      </p:nvGrpSpPr>
      <p:grpSpPr>
        <a:xfrm>
          <a:off x="0" y="0"/>
          <a:ext cx="0" cy="0"/>
          <a:chOff x="0" y="0"/>
          <a:chExt cx="0" cy="0"/>
        </a:xfrm>
      </p:grpSpPr>
      <p:sp>
        <p:nvSpPr>
          <p:cNvPr id="25" name="Google Shape;25;p5"/>
          <p:cNvSpPr/>
          <p:nvPr>
            <p:ph idx="2" type="pic"/>
          </p:nvPr>
        </p:nvSpPr>
        <p:spPr>
          <a:xfrm>
            <a:off x="0" y="0"/>
            <a:ext cx="13004800" cy="9753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1pPr>
            <a:lvl2pPr lvl="1"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lvl="2"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lvl="3"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lvl="4"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lvl="5"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lvl="6"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lvl="7"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lvl="8"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cxnSp>
        <p:nvCxnSpPr>
          <p:cNvPr id="26" name="Google Shape;26;p5"/>
          <p:cNvCxnSpPr/>
          <p:nvPr>
            <p:ph idx="1" type="body"/>
          </p:nvPr>
        </p:nvCxnSpPr>
        <p:spPr>
          <a:xfrm flipH="1" rot="10800000">
            <a:off x="406400" y="6140894"/>
            <a:ext cx="12192000" cy="263"/>
          </a:xfrm>
          <a:prstGeom prst="straightConnector1">
            <a:avLst/>
          </a:prstGeom>
          <a:noFill/>
          <a:ln cap="flat" cmpd="sng" w="38100">
            <a:solidFill>
              <a:srgbClr val="A6AAA9"/>
            </a:solidFill>
            <a:prstDash val="solid"/>
            <a:round/>
            <a:headEnd len="sm" w="sm" type="none"/>
            <a:tailEnd len="sm" w="sm" type="none"/>
          </a:ln>
        </p:spPr>
      </p:cxnSp>
      <p:sp>
        <p:nvSpPr>
          <p:cNvPr id="27" name="Google Shape;27;p5"/>
          <p:cNvSpPr txBox="1"/>
          <p:nvPr>
            <p:ph type="title"/>
          </p:nvPr>
        </p:nvSpPr>
        <p:spPr>
          <a:xfrm>
            <a:off x="406400" y="6426200"/>
            <a:ext cx="12192000" cy="2705100"/>
          </a:xfrm>
          <a:prstGeom prst="rect">
            <a:avLst/>
          </a:prstGeom>
          <a:noFill/>
          <a:ln>
            <a:noFill/>
          </a:ln>
        </p:spPr>
        <p:txBody>
          <a:bodyPr anchorCtr="0" anchor="t" bIns="91425" lIns="91425" spcFirstLastPara="1" rIns="91425" wrap="square" tIns="91425">
            <a:noAutofit/>
          </a:bodyPr>
          <a:lstStyle>
            <a:lvl1pPr lvl="0" marR="0" rtl="0" algn="l">
              <a:lnSpc>
                <a:spcPct val="80000"/>
              </a:lnSpc>
              <a:spcBef>
                <a:spcPts val="0"/>
              </a:spcBef>
              <a:spcAft>
                <a:spcPts val="0"/>
              </a:spcAft>
              <a:buClr>
                <a:schemeClr val="accent1"/>
              </a:buClr>
              <a:buSzPts val="17000"/>
              <a:buFont typeface="Arial"/>
              <a:buNone/>
              <a:defRPr b="0" i="0" sz="17000" u="none" cap="none" strike="noStrike">
                <a:solidFill>
                  <a:schemeClr val="accent1"/>
                </a:solidFill>
                <a:latin typeface="Arial"/>
                <a:ea typeface="Arial"/>
                <a:cs typeface="Arial"/>
                <a:sym typeface="Arial"/>
              </a:defRPr>
            </a:lvl1pPr>
            <a:lvl2pPr lvl="1"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2pPr>
            <a:lvl3pPr lvl="2"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3pPr>
            <a:lvl4pPr lvl="3"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4pPr>
            <a:lvl5pPr lvl="4"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5pPr>
            <a:lvl6pPr lvl="5"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6pPr>
            <a:lvl7pPr lvl="6"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7pPr>
            <a:lvl8pPr lvl="7"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8pPr>
            <a:lvl9pPr lvl="8"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9pPr>
          </a:lstStyle>
          <a:p/>
        </p:txBody>
      </p:sp>
      <p:sp>
        <p:nvSpPr>
          <p:cNvPr id="28" name="Google Shape;28;p5"/>
          <p:cNvSpPr txBox="1"/>
          <p:nvPr>
            <p:ph idx="3" type="body"/>
          </p:nvPr>
        </p:nvSpPr>
        <p:spPr>
          <a:xfrm>
            <a:off x="406400" y="4267200"/>
            <a:ext cx="12192000" cy="18034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80000"/>
              </a:lnSpc>
              <a:spcBef>
                <a:spcPts val="2300"/>
              </a:spcBef>
              <a:spcAft>
                <a:spcPts val="0"/>
              </a:spcAft>
              <a:buClr>
                <a:srgbClr val="A6AAA9"/>
              </a:buClr>
              <a:buSzPts val="5400"/>
              <a:buFont typeface="Avenir"/>
              <a:buNone/>
              <a:defRPr b="0" i="0" sz="5400" u="none" cap="none" strike="noStrike">
                <a:solidFill>
                  <a:srgbClr val="A6AAA9"/>
                </a:solidFill>
                <a:latin typeface="Arial"/>
                <a:ea typeface="Arial"/>
                <a:cs typeface="Arial"/>
                <a:sym typeface="Arial"/>
              </a:defRPr>
            </a:lvl1pPr>
            <a:lvl2pPr indent="-228600" lvl="1" marL="914400" marR="0" rtl="0" algn="l">
              <a:lnSpc>
                <a:spcPct val="80000"/>
              </a:lnSpc>
              <a:spcBef>
                <a:spcPts val="2300"/>
              </a:spcBef>
              <a:spcAft>
                <a:spcPts val="0"/>
              </a:spcAft>
              <a:buClr>
                <a:srgbClr val="A6AAA9"/>
              </a:buClr>
              <a:buSzPts val="5400"/>
              <a:buFont typeface="Avenir"/>
              <a:buNone/>
              <a:defRPr b="0" i="0" sz="5400" u="none" cap="none" strike="noStrike">
                <a:solidFill>
                  <a:srgbClr val="A6AAA9"/>
                </a:solidFill>
                <a:latin typeface="Arial"/>
                <a:ea typeface="Arial"/>
                <a:cs typeface="Arial"/>
                <a:sym typeface="Arial"/>
              </a:defRPr>
            </a:lvl2pPr>
            <a:lvl3pPr indent="-228600" lvl="2" marL="1371600" marR="0" rtl="0" algn="l">
              <a:lnSpc>
                <a:spcPct val="80000"/>
              </a:lnSpc>
              <a:spcBef>
                <a:spcPts val="2300"/>
              </a:spcBef>
              <a:spcAft>
                <a:spcPts val="0"/>
              </a:spcAft>
              <a:buClr>
                <a:srgbClr val="A6AAA9"/>
              </a:buClr>
              <a:buSzPts val="5400"/>
              <a:buFont typeface="Avenir"/>
              <a:buNone/>
              <a:defRPr b="0" i="0" sz="5400" u="none" cap="none" strike="noStrike">
                <a:solidFill>
                  <a:srgbClr val="A6AAA9"/>
                </a:solidFill>
                <a:latin typeface="Arial"/>
                <a:ea typeface="Arial"/>
                <a:cs typeface="Arial"/>
                <a:sym typeface="Arial"/>
              </a:defRPr>
            </a:lvl3pPr>
            <a:lvl4pPr indent="-228600" lvl="3" marL="1828800" marR="0" rtl="0" algn="l">
              <a:lnSpc>
                <a:spcPct val="80000"/>
              </a:lnSpc>
              <a:spcBef>
                <a:spcPts val="2300"/>
              </a:spcBef>
              <a:spcAft>
                <a:spcPts val="0"/>
              </a:spcAft>
              <a:buClr>
                <a:srgbClr val="A6AAA9"/>
              </a:buClr>
              <a:buSzPts val="5400"/>
              <a:buFont typeface="Avenir"/>
              <a:buNone/>
              <a:defRPr b="0" i="0" sz="5400" u="none" cap="none" strike="noStrike">
                <a:solidFill>
                  <a:srgbClr val="A6AAA9"/>
                </a:solidFill>
                <a:latin typeface="Arial"/>
                <a:ea typeface="Arial"/>
                <a:cs typeface="Arial"/>
                <a:sym typeface="Arial"/>
              </a:defRPr>
            </a:lvl4pPr>
            <a:lvl5pPr indent="-228600" lvl="4" marL="2286000" marR="0" rtl="0" algn="l">
              <a:lnSpc>
                <a:spcPct val="80000"/>
              </a:lnSpc>
              <a:spcBef>
                <a:spcPts val="2300"/>
              </a:spcBef>
              <a:spcAft>
                <a:spcPts val="0"/>
              </a:spcAft>
              <a:buClr>
                <a:srgbClr val="A6AAA9"/>
              </a:buClr>
              <a:buSzPts val="5400"/>
              <a:buFont typeface="Avenir"/>
              <a:buNone/>
              <a:defRPr b="0" i="0" sz="5400" u="none" cap="none" strike="noStrike">
                <a:solidFill>
                  <a:srgbClr val="A6AAA9"/>
                </a:solidFill>
                <a:latin typeface="Arial"/>
                <a:ea typeface="Arial"/>
                <a:cs typeface="Arial"/>
                <a:sym typeface="Arial"/>
              </a:defRPr>
            </a:lvl5pPr>
            <a:lvl6pPr indent="-455292" lvl="5" marL="27432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indent="-455292" lvl="6" marL="3200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indent="-455292" lvl="7" marL="3657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indent="-455292" lvl="8" marL="4114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29" name="Google Shape;29;p5"/>
          <p:cNvSpPr txBox="1"/>
          <p:nvPr>
            <p:ph idx="12" type="sldNum"/>
          </p:nvPr>
        </p:nvSpPr>
        <p:spPr>
          <a:xfrm>
            <a:off x="12194440" y="431800"/>
            <a:ext cx="406898" cy="457200"/>
          </a:xfrm>
          <a:prstGeom prst="rect">
            <a:avLst/>
          </a:prstGeom>
          <a:noFill/>
          <a:ln>
            <a:noFill/>
          </a:ln>
        </p:spPr>
        <p:txBody>
          <a:bodyPr anchorCtr="0" anchor="t" bIns="50800" lIns="50800" spcFirstLastPara="1" rIns="50800" wrap="square" tIns="50800">
            <a:noAutofit/>
          </a:bodyPr>
          <a:lstStyle>
            <a:lvl1pPr indent="0" lvl="0"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1pPr>
            <a:lvl2pPr indent="0" lvl="1"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2pPr>
            <a:lvl3pPr indent="0" lvl="2"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3pPr>
            <a:lvl4pPr indent="0" lvl="3"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4pPr>
            <a:lvl5pPr indent="0" lvl="4"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5pPr>
            <a:lvl6pPr indent="0" lvl="5"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6pPr>
            <a:lvl7pPr indent="0" lvl="6"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7pPr>
            <a:lvl8pPr indent="0" lvl="7"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8pPr>
            <a:lvl9pPr indent="0" lvl="8"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0" name="Shape 190"/>
        <p:cNvGrpSpPr/>
        <p:nvPr/>
      </p:nvGrpSpPr>
      <p:grpSpPr>
        <a:xfrm>
          <a:off x="0" y="0"/>
          <a:ext cx="0" cy="0"/>
          <a:chOff x="0" y="0"/>
          <a:chExt cx="0" cy="0"/>
        </a:xfrm>
      </p:grpSpPr>
      <p:cxnSp>
        <p:nvCxnSpPr>
          <p:cNvPr id="191" name="Google Shape;191;p44"/>
          <p:cNvCxnSpPr/>
          <p:nvPr/>
        </p:nvCxnSpPr>
        <p:spPr>
          <a:xfrm>
            <a:off x="0" y="5685381"/>
            <a:ext cx="13004700" cy="0"/>
          </a:xfrm>
          <a:prstGeom prst="straightConnector1">
            <a:avLst/>
          </a:prstGeom>
          <a:noFill/>
          <a:ln cap="flat" cmpd="sng" w="19050">
            <a:solidFill>
              <a:schemeClr val="lt2"/>
            </a:solidFill>
            <a:prstDash val="solid"/>
            <a:round/>
            <a:headEnd len="sm" w="sm" type="none"/>
            <a:tailEnd len="sm" w="sm" type="none"/>
          </a:ln>
        </p:spPr>
      </p:cxnSp>
      <p:sp>
        <p:nvSpPr>
          <p:cNvPr id="192" name="Google Shape;192;p44"/>
          <p:cNvSpPr txBox="1"/>
          <p:nvPr>
            <p:ph type="title"/>
          </p:nvPr>
        </p:nvSpPr>
        <p:spPr>
          <a:xfrm>
            <a:off x="725973" y="3901440"/>
            <a:ext cx="11553000" cy="1476900"/>
          </a:xfrm>
          <a:prstGeom prst="rect">
            <a:avLst/>
          </a:prstGeom>
        </p:spPr>
        <p:txBody>
          <a:bodyPr anchorCtr="0" anchor="b" bIns="144475" lIns="144475" spcFirstLastPara="1" rIns="144475" wrap="square" tIns="144475">
            <a:noAutofit/>
          </a:bodyPr>
          <a:lstStyle>
            <a:lvl1pPr lvl="0" rtl="0">
              <a:spcBef>
                <a:spcPts val="0"/>
              </a:spcBef>
              <a:spcAft>
                <a:spcPts val="0"/>
              </a:spcAft>
              <a:buClr>
                <a:schemeClr val="lt1"/>
              </a:buClr>
              <a:buSzPts val="5700"/>
              <a:buNone/>
              <a:defRPr sz="5700">
                <a:solidFill>
                  <a:schemeClr val="lt1"/>
                </a:solidFill>
              </a:defRPr>
            </a:lvl1pPr>
            <a:lvl2pPr lvl="1" rtl="0">
              <a:spcBef>
                <a:spcPts val="0"/>
              </a:spcBef>
              <a:spcAft>
                <a:spcPts val="0"/>
              </a:spcAft>
              <a:buClr>
                <a:schemeClr val="lt1"/>
              </a:buClr>
              <a:buSzPts val="5700"/>
              <a:buNone/>
              <a:defRPr sz="5700">
                <a:solidFill>
                  <a:schemeClr val="lt1"/>
                </a:solidFill>
              </a:defRPr>
            </a:lvl2pPr>
            <a:lvl3pPr lvl="2" rtl="0">
              <a:spcBef>
                <a:spcPts val="0"/>
              </a:spcBef>
              <a:spcAft>
                <a:spcPts val="0"/>
              </a:spcAft>
              <a:buClr>
                <a:schemeClr val="lt1"/>
              </a:buClr>
              <a:buSzPts val="5700"/>
              <a:buNone/>
              <a:defRPr sz="5700">
                <a:solidFill>
                  <a:schemeClr val="lt1"/>
                </a:solidFill>
              </a:defRPr>
            </a:lvl3pPr>
            <a:lvl4pPr lvl="3" rtl="0">
              <a:spcBef>
                <a:spcPts val="0"/>
              </a:spcBef>
              <a:spcAft>
                <a:spcPts val="0"/>
              </a:spcAft>
              <a:buClr>
                <a:schemeClr val="lt1"/>
              </a:buClr>
              <a:buSzPts val="5700"/>
              <a:buNone/>
              <a:defRPr sz="5700">
                <a:solidFill>
                  <a:schemeClr val="lt1"/>
                </a:solidFill>
              </a:defRPr>
            </a:lvl4pPr>
            <a:lvl5pPr lvl="4" rtl="0">
              <a:spcBef>
                <a:spcPts val="0"/>
              </a:spcBef>
              <a:spcAft>
                <a:spcPts val="0"/>
              </a:spcAft>
              <a:buClr>
                <a:schemeClr val="lt1"/>
              </a:buClr>
              <a:buSzPts val="5700"/>
              <a:buNone/>
              <a:defRPr sz="5700">
                <a:solidFill>
                  <a:schemeClr val="lt1"/>
                </a:solidFill>
              </a:defRPr>
            </a:lvl5pPr>
            <a:lvl6pPr lvl="5" rtl="0">
              <a:spcBef>
                <a:spcPts val="0"/>
              </a:spcBef>
              <a:spcAft>
                <a:spcPts val="0"/>
              </a:spcAft>
              <a:buClr>
                <a:schemeClr val="lt1"/>
              </a:buClr>
              <a:buSzPts val="5700"/>
              <a:buNone/>
              <a:defRPr sz="5700">
                <a:solidFill>
                  <a:schemeClr val="lt1"/>
                </a:solidFill>
              </a:defRPr>
            </a:lvl6pPr>
            <a:lvl7pPr lvl="6" rtl="0">
              <a:spcBef>
                <a:spcPts val="0"/>
              </a:spcBef>
              <a:spcAft>
                <a:spcPts val="0"/>
              </a:spcAft>
              <a:buClr>
                <a:schemeClr val="lt1"/>
              </a:buClr>
              <a:buSzPts val="5700"/>
              <a:buNone/>
              <a:defRPr sz="5700">
                <a:solidFill>
                  <a:schemeClr val="lt1"/>
                </a:solidFill>
              </a:defRPr>
            </a:lvl7pPr>
            <a:lvl8pPr lvl="7" rtl="0">
              <a:spcBef>
                <a:spcPts val="0"/>
              </a:spcBef>
              <a:spcAft>
                <a:spcPts val="0"/>
              </a:spcAft>
              <a:buClr>
                <a:schemeClr val="lt1"/>
              </a:buClr>
              <a:buSzPts val="5700"/>
              <a:buNone/>
              <a:defRPr sz="5700">
                <a:solidFill>
                  <a:schemeClr val="lt1"/>
                </a:solidFill>
              </a:defRPr>
            </a:lvl8pPr>
            <a:lvl9pPr lvl="8" rtl="0">
              <a:spcBef>
                <a:spcPts val="0"/>
              </a:spcBef>
              <a:spcAft>
                <a:spcPts val="0"/>
              </a:spcAft>
              <a:buClr>
                <a:schemeClr val="lt1"/>
              </a:buClr>
              <a:buSzPts val="5700"/>
              <a:buNone/>
              <a:defRPr sz="5700">
                <a:solidFill>
                  <a:schemeClr val="lt1"/>
                </a:solidFill>
              </a:defRPr>
            </a:lvl9pPr>
          </a:lstStyle>
          <a:p/>
        </p:txBody>
      </p:sp>
      <p:sp>
        <p:nvSpPr>
          <p:cNvPr id="193" name="Google Shape;193;p44"/>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4" name="Shape 194"/>
        <p:cNvGrpSpPr/>
        <p:nvPr/>
      </p:nvGrpSpPr>
      <p:grpSpPr>
        <a:xfrm>
          <a:off x="0" y="0"/>
          <a:ext cx="0" cy="0"/>
          <a:chOff x="0" y="0"/>
          <a:chExt cx="0" cy="0"/>
        </a:xfrm>
      </p:grpSpPr>
      <p:sp>
        <p:nvSpPr>
          <p:cNvPr id="195" name="Google Shape;195;p45"/>
          <p:cNvSpPr/>
          <p:nvPr/>
        </p:nvSpPr>
        <p:spPr>
          <a:xfrm>
            <a:off x="0" y="9568142"/>
            <a:ext cx="13004700" cy="185400"/>
          </a:xfrm>
          <a:prstGeom prst="rect">
            <a:avLst/>
          </a:prstGeom>
          <a:solidFill>
            <a:schemeClr val="lt2"/>
          </a:solidFill>
          <a:ln>
            <a:noFill/>
          </a:ln>
        </p:spPr>
        <p:txBody>
          <a:bodyPr anchorCtr="0" anchor="ctr" bIns="144475" lIns="144475" spcFirstLastPara="1" rIns="144475" wrap="square" tIns="144475">
            <a:noAutofit/>
          </a:bodyPr>
          <a:lstStyle/>
          <a:p>
            <a:pPr indent="0" lvl="0" marL="0" rtl="0" algn="l">
              <a:spcBef>
                <a:spcPts val="0"/>
              </a:spcBef>
              <a:spcAft>
                <a:spcPts val="0"/>
              </a:spcAft>
              <a:buNone/>
            </a:pPr>
            <a:r>
              <a:t/>
            </a:r>
            <a:endParaRPr/>
          </a:p>
        </p:txBody>
      </p:sp>
      <p:sp>
        <p:nvSpPr>
          <p:cNvPr id="196" name="Google Shape;196;p45"/>
          <p:cNvSpPr txBox="1"/>
          <p:nvPr>
            <p:ph type="title"/>
          </p:nvPr>
        </p:nvSpPr>
        <p:spPr>
          <a:xfrm>
            <a:off x="443307" y="843899"/>
            <a:ext cx="12118200" cy="1086000"/>
          </a:xfrm>
          <a:prstGeom prst="rect">
            <a:avLst/>
          </a:prstGeom>
        </p:spPr>
        <p:txBody>
          <a:bodyPr anchorCtr="0" anchor="t" bIns="144475" lIns="144475" spcFirstLastPara="1" rIns="144475" wrap="square" tIns="144475">
            <a:noAutofit/>
          </a:bodyPr>
          <a:lstStyle>
            <a:lvl1pPr lvl="0" rtl="0">
              <a:spcBef>
                <a:spcPts val="0"/>
              </a:spcBef>
              <a:spcAft>
                <a:spcPts val="0"/>
              </a:spcAft>
              <a:buSzPts val="4400"/>
              <a:buNone/>
              <a:defRPr/>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p:txBody>
      </p:sp>
      <p:sp>
        <p:nvSpPr>
          <p:cNvPr id="197" name="Google Shape;197;p45"/>
          <p:cNvSpPr txBox="1"/>
          <p:nvPr>
            <p:ph idx="1" type="body"/>
          </p:nvPr>
        </p:nvSpPr>
        <p:spPr>
          <a:xfrm>
            <a:off x="443307" y="2185434"/>
            <a:ext cx="12118200" cy="6478500"/>
          </a:xfrm>
          <a:prstGeom prst="rect">
            <a:avLst/>
          </a:prstGeom>
        </p:spPr>
        <p:txBody>
          <a:bodyPr anchorCtr="0" anchor="t" bIns="144475" lIns="144475" spcFirstLastPara="1" rIns="144475" wrap="square" tIns="144475">
            <a:noAutofit/>
          </a:bodyPr>
          <a:lstStyle>
            <a:lvl1pPr indent="-406400" lvl="0" marL="457200" rtl="0">
              <a:spcBef>
                <a:spcPts val="0"/>
              </a:spcBef>
              <a:spcAft>
                <a:spcPts val="0"/>
              </a:spcAft>
              <a:buSzPts val="2800"/>
              <a:buChar char="●"/>
              <a:defRPr/>
            </a:lvl1pPr>
            <a:lvl2pPr indent="-368300" lvl="1" marL="914400" rtl="0">
              <a:spcBef>
                <a:spcPts val="2500"/>
              </a:spcBef>
              <a:spcAft>
                <a:spcPts val="0"/>
              </a:spcAft>
              <a:buSzPts val="2200"/>
              <a:buChar char="○"/>
              <a:defRPr/>
            </a:lvl2pPr>
            <a:lvl3pPr indent="-368300" lvl="2" marL="1371600" rtl="0">
              <a:spcBef>
                <a:spcPts val="2500"/>
              </a:spcBef>
              <a:spcAft>
                <a:spcPts val="0"/>
              </a:spcAft>
              <a:buSzPts val="2200"/>
              <a:buChar char="■"/>
              <a:defRPr/>
            </a:lvl3pPr>
            <a:lvl4pPr indent="-368300" lvl="3" marL="1828800" rtl="0">
              <a:spcBef>
                <a:spcPts val="2500"/>
              </a:spcBef>
              <a:spcAft>
                <a:spcPts val="0"/>
              </a:spcAft>
              <a:buSzPts val="2200"/>
              <a:buChar char="●"/>
              <a:defRPr/>
            </a:lvl4pPr>
            <a:lvl5pPr indent="-368300" lvl="4" marL="2286000" rtl="0">
              <a:spcBef>
                <a:spcPts val="2500"/>
              </a:spcBef>
              <a:spcAft>
                <a:spcPts val="0"/>
              </a:spcAft>
              <a:buSzPts val="2200"/>
              <a:buChar char="○"/>
              <a:defRPr/>
            </a:lvl5pPr>
            <a:lvl6pPr indent="-368300" lvl="5" marL="2743200" rtl="0">
              <a:spcBef>
                <a:spcPts val="2500"/>
              </a:spcBef>
              <a:spcAft>
                <a:spcPts val="0"/>
              </a:spcAft>
              <a:buSzPts val="2200"/>
              <a:buChar char="■"/>
              <a:defRPr/>
            </a:lvl6pPr>
            <a:lvl7pPr indent="-368300" lvl="6" marL="3200400" rtl="0">
              <a:spcBef>
                <a:spcPts val="2500"/>
              </a:spcBef>
              <a:spcAft>
                <a:spcPts val="0"/>
              </a:spcAft>
              <a:buSzPts val="2200"/>
              <a:buChar char="●"/>
              <a:defRPr/>
            </a:lvl7pPr>
            <a:lvl8pPr indent="-368300" lvl="7" marL="3657600" rtl="0">
              <a:spcBef>
                <a:spcPts val="2500"/>
              </a:spcBef>
              <a:spcAft>
                <a:spcPts val="0"/>
              </a:spcAft>
              <a:buSzPts val="2200"/>
              <a:buChar char="○"/>
              <a:defRPr/>
            </a:lvl8pPr>
            <a:lvl9pPr indent="-368300" lvl="8" marL="4114800" rtl="0">
              <a:spcBef>
                <a:spcPts val="2500"/>
              </a:spcBef>
              <a:spcAft>
                <a:spcPts val="2500"/>
              </a:spcAft>
              <a:buSzPts val="2200"/>
              <a:buChar char="■"/>
              <a:defRPr/>
            </a:lvl9pPr>
          </a:lstStyle>
          <a:p/>
        </p:txBody>
      </p:sp>
      <p:sp>
        <p:nvSpPr>
          <p:cNvPr id="198" name="Google Shape;198;p45"/>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9" name="Shape 199"/>
        <p:cNvGrpSpPr/>
        <p:nvPr/>
      </p:nvGrpSpPr>
      <p:grpSpPr>
        <a:xfrm>
          <a:off x="0" y="0"/>
          <a:ext cx="0" cy="0"/>
          <a:chOff x="0" y="0"/>
          <a:chExt cx="0" cy="0"/>
        </a:xfrm>
      </p:grpSpPr>
      <p:sp>
        <p:nvSpPr>
          <p:cNvPr id="200" name="Google Shape;200;p46"/>
          <p:cNvSpPr txBox="1"/>
          <p:nvPr>
            <p:ph type="title"/>
          </p:nvPr>
        </p:nvSpPr>
        <p:spPr>
          <a:xfrm>
            <a:off x="443307" y="843899"/>
            <a:ext cx="12118200" cy="1086000"/>
          </a:xfrm>
          <a:prstGeom prst="rect">
            <a:avLst/>
          </a:prstGeom>
        </p:spPr>
        <p:txBody>
          <a:bodyPr anchorCtr="0" anchor="t" bIns="144475" lIns="144475" spcFirstLastPara="1" rIns="144475" wrap="square" tIns="144475">
            <a:noAutofit/>
          </a:bodyPr>
          <a:lstStyle>
            <a:lvl1pPr lvl="0" rtl="0">
              <a:spcBef>
                <a:spcPts val="0"/>
              </a:spcBef>
              <a:spcAft>
                <a:spcPts val="0"/>
              </a:spcAft>
              <a:buSzPts val="4400"/>
              <a:buNone/>
              <a:defRPr/>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p:txBody>
      </p:sp>
      <p:sp>
        <p:nvSpPr>
          <p:cNvPr id="201" name="Google Shape;201;p46"/>
          <p:cNvSpPr txBox="1"/>
          <p:nvPr>
            <p:ph idx="1" type="body"/>
          </p:nvPr>
        </p:nvSpPr>
        <p:spPr>
          <a:xfrm>
            <a:off x="443307" y="2185434"/>
            <a:ext cx="5688600" cy="6478500"/>
          </a:xfrm>
          <a:prstGeom prst="rect">
            <a:avLst/>
          </a:prstGeom>
        </p:spPr>
        <p:txBody>
          <a:bodyPr anchorCtr="0" anchor="t" bIns="144475" lIns="144475" spcFirstLastPara="1" rIns="144475" wrap="square" tIns="144475">
            <a:noAutofit/>
          </a:bodyPr>
          <a:lstStyle>
            <a:lvl1pPr indent="-368300" lvl="0" marL="457200" rtl="0">
              <a:spcBef>
                <a:spcPts val="0"/>
              </a:spcBef>
              <a:spcAft>
                <a:spcPts val="0"/>
              </a:spcAft>
              <a:buSzPts val="2200"/>
              <a:buChar char="●"/>
              <a:defRPr sz="2200"/>
            </a:lvl1pPr>
            <a:lvl2pPr indent="-349250" lvl="1" marL="914400" rtl="0">
              <a:spcBef>
                <a:spcPts val="2500"/>
              </a:spcBef>
              <a:spcAft>
                <a:spcPts val="0"/>
              </a:spcAft>
              <a:buSzPts val="1900"/>
              <a:buChar char="○"/>
              <a:defRPr sz="1900"/>
            </a:lvl2pPr>
            <a:lvl3pPr indent="-349250" lvl="2" marL="1371600" rtl="0">
              <a:spcBef>
                <a:spcPts val="2500"/>
              </a:spcBef>
              <a:spcAft>
                <a:spcPts val="0"/>
              </a:spcAft>
              <a:buSzPts val="1900"/>
              <a:buChar char="■"/>
              <a:defRPr sz="1900"/>
            </a:lvl3pPr>
            <a:lvl4pPr indent="-349250" lvl="3" marL="1828800" rtl="0">
              <a:spcBef>
                <a:spcPts val="2500"/>
              </a:spcBef>
              <a:spcAft>
                <a:spcPts val="0"/>
              </a:spcAft>
              <a:buSzPts val="1900"/>
              <a:buChar char="●"/>
              <a:defRPr sz="1900"/>
            </a:lvl4pPr>
            <a:lvl5pPr indent="-349250" lvl="4" marL="2286000" rtl="0">
              <a:spcBef>
                <a:spcPts val="2500"/>
              </a:spcBef>
              <a:spcAft>
                <a:spcPts val="0"/>
              </a:spcAft>
              <a:buSzPts val="1900"/>
              <a:buChar char="○"/>
              <a:defRPr sz="1900"/>
            </a:lvl5pPr>
            <a:lvl6pPr indent="-349250" lvl="5" marL="2743200" rtl="0">
              <a:spcBef>
                <a:spcPts val="2500"/>
              </a:spcBef>
              <a:spcAft>
                <a:spcPts val="0"/>
              </a:spcAft>
              <a:buSzPts val="1900"/>
              <a:buChar char="■"/>
              <a:defRPr sz="1900"/>
            </a:lvl6pPr>
            <a:lvl7pPr indent="-349250" lvl="6" marL="3200400" rtl="0">
              <a:spcBef>
                <a:spcPts val="2500"/>
              </a:spcBef>
              <a:spcAft>
                <a:spcPts val="0"/>
              </a:spcAft>
              <a:buSzPts val="1900"/>
              <a:buChar char="●"/>
              <a:defRPr sz="1900"/>
            </a:lvl7pPr>
            <a:lvl8pPr indent="-349250" lvl="7" marL="3657600" rtl="0">
              <a:spcBef>
                <a:spcPts val="2500"/>
              </a:spcBef>
              <a:spcAft>
                <a:spcPts val="0"/>
              </a:spcAft>
              <a:buSzPts val="1900"/>
              <a:buChar char="○"/>
              <a:defRPr sz="1900"/>
            </a:lvl8pPr>
            <a:lvl9pPr indent="-349250" lvl="8" marL="4114800" rtl="0">
              <a:spcBef>
                <a:spcPts val="2500"/>
              </a:spcBef>
              <a:spcAft>
                <a:spcPts val="2500"/>
              </a:spcAft>
              <a:buSzPts val="1900"/>
              <a:buChar char="■"/>
              <a:defRPr sz="1900"/>
            </a:lvl9pPr>
          </a:lstStyle>
          <a:p/>
        </p:txBody>
      </p:sp>
      <p:sp>
        <p:nvSpPr>
          <p:cNvPr id="202" name="Google Shape;202;p46"/>
          <p:cNvSpPr txBox="1"/>
          <p:nvPr>
            <p:ph idx="2" type="body"/>
          </p:nvPr>
        </p:nvSpPr>
        <p:spPr>
          <a:xfrm>
            <a:off x="6872747" y="2185434"/>
            <a:ext cx="5688600" cy="6478500"/>
          </a:xfrm>
          <a:prstGeom prst="rect">
            <a:avLst/>
          </a:prstGeom>
        </p:spPr>
        <p:txBody>
          <a:bodyPr anchorCtr="0" anchor="t" bIns="144475" lIns="144475" spcFirstLastPara="1" rIns="144475" wrap="square" tIns="144475">
            <a:noAutofit/>
          </a:bodyPr>
          <a:lstStyle>
            <a:lvl1pPr indent="-368300" lvl="0" marL="457200" rtl="0">
              <a:spcBef>
                <a:spcPts val="0"/>
              </a:spcBef>
              <a:spcAft>
                <a:spcPts val="0"/>
              </a:spcAft>
              <a:buSzPts val="2200"/>
              <a:buChar char="●"/>
              <a:defRPr sz="2200"/>
            </a:lvl1pPr>
            <a:lvl2pPr indent="-349250" lvl="1" marL="914400" rtl="0">
              <a:spcBef>
                <a:spcPts val="2500"/>
              </a:spcBef>
              <a:spcAft>
                <a:spcPts val="0"/>
              </a:spcAft>
              <a:buSzPts val="1900"/>
              <a:buChar char="○"/>
              <a:defRPr sz="1900"/>
            </a:lvl2pPr>
            <a:lvl3pPr indent="-349250" lvl="2" marL="1371600" rtl="0">
              <a:spcBef>
                <a:spcPts val="2500"/>
              </a:spcBef>
              <a:spcAft>
                <a:spcPts val="0"/>
              </a:spcAft>
              <a:buSzPts val="1900"/>
              <a:buChar char="■"/>
              <a:defRPr sz="1900"/>
            </a:lvl3pPr>
            <a:lvl4pPr indent="-349250" lvl="3" marL="1828800" rtl="0">
              <a:spcBef>
                <a:spcPts val="2500"/>
              </a:spcBef>
              <a:spcAft>
                <a:spcPts val="0"/>
              </a:spcAft>
              <a:buSzPts val="1900"/>
              <a:buChar char="●"/>
              <a:defRPr sz="1900"/>
            </a:lvl4pPr>
            <a:lvl5pPr indent="-349250" lvl="4" marL="2286000" rtl="0">
              <a:spcBef>
                <a:spcPts val="2500"/>
              </a:spcBef>
              <a:spcAft>
                <a:spcPts val="0"/>
              </a:spcAft>
              <a:buSzPts val="1900"/>
              <a:buChar char="○"/>
              <a:defRPr sz="1900"/>
            </a:lvl5pPr>
            <a:lvl6pPr indent="-349250" lvl="5" marL="2743200" rtl="0">
              <a:spcBef>
                <a:spcPts val="2500"/>
              </a:spcBef>
              <a:spcAft>
                <a:spcPts val="0"/>
              </a:spcAft>
              <a:buSzPts val="1900"/>
              <a:buChar char="■"/>
              <a:defRPr sz="1900"/>
            </a:lvl6pPr>
            <a:lvl7pPr indent="-349250" lvl="6" marL="3200400" rtl="0">
              <a:spcBef>
                <a:spcPts val="2500"/>
              </a:spcBef>
              <a:spcAft>
                <a:spcPts val="0"/>
              </a:spcAft>
              <a:buSzPts val="1900"/>
              <a:buChar char="●"/>
              <a:defRPr sz="1900"/>
            </a:lvl7pPr>
            <a:lvl8pPr indent="-349250" lvl="7" marL="3657600" rtl="0">
              <a:spcBef>
                <a:spcPts val="2500"/>
              </a:spcBef>
              <a:spcAft>
                <a:spcPts val="0"/>
              </a:spcAft>
              <a:buSzPts val="1900"/>
              <a:buChar char="○"/>
              <a:defRPr sz="1900"/>
            </a:lvl8pPr>
            <a:lvl9pPr indent="-349250" lvl="8" marL="4114800" rtl="0">
              <a:spcBef>
                <a:spcPts val="2500"/>
              </a:spcBef>
              <a:spcAft>
                <a:spcPts val="2500"/>
              </a:spcAft>
              <a:buSzPts val="1900"/>
              <a:buChar char="■"/>
              <a:defRPr sz="1900"/>
            </a:lvl9pPr>
          </a:lstStyle>
          <a:p/>
        </p:txBody>
      </p:sp>
      <p:sp>
        <p:nvSpPr>
          <p:cNvPr id="203" name="Google Shape;203;p46"/>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4" name="Shape 204"/>
        <p:cNvGrpSpPr/>
        <p:nvPr/>
      </p:nvGrpSpPr>
      <p:grpSpPr>
        <a:xfrm>
          <a:off x="0" y="0"/>
          <a:ext cx="0" cy="0"/>
          <a:chOff x="0" y="0"/>
          <a:chExt cx="0" cy="0"/>
        </a:xfrm>
      </p:grpSpPr>
      <p:sp>
        <p:nvSpPr>
          <p:cNvPr id="205" name="Google Shape;205;p47"/>
          <p:cNvSpPr txBox="1"/>
          <p:nvPr>
            <p:ph type="title"/>
          </p:nvPr>
        </p:nvSpPr>
        <p:spPr>
          <a:xfrm>
            <a:off x="443307" y="843899"/>
            <a:ext cx="12118200" cy="1086000"/>
          </a:xfrm>
          <a:prstGeom prst="rect">
            <a:avLst/>
          </a:prstGeom>
        </p:spPr>
        <p:txBody>
          <a:bodyPr anchorCtr="0" anchor="t" bIns="144475" lIns="144475" spcFirstLastPara="1" rIns="144475" wrap="square" tIns="144475">
            <a:noAutofit/>
          </a:bodyPr>
          <a:lstStyle>
            <a:lvl1pPr lvl="0" rtl="0">
              <a:spcBef>
                <a:spcPts val="0"/>
              </a:spcBef>
              <a:spcAft>
                <a:spcPts val="0"/>
              </a:spcAft>
              <a:buSzPts val="4400"/>
              <a:buNone/>
              <a:defRPr/>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p:txBody>
      </p:sp>
      <p:sp>
        <p:nvSpPr>
          <p:cNvPr id="206" name="Google Shape;206;p47"/>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07" name="Shape 207"/>
        <p:cNvGrpSpPr/>
        <p:nvPr/>
      </p:nvGrpSpPr>
      <p:grpSpPr>
        <a:xfrm>
          <a:off x="0" y="0"/>
          <a:ext cx="0" cy="0"/>
          <a:chOff x="0" y="0"/>
          <a:chExt cx="0" cy="0"/>
        </a:xfrm>
      </p:grpSpPr>
      <p:sp>
        <p:nvSpPr>
          <p:cNvPr id="208" name="Google Shape;208;p48"/>
          <p:cNvSpPr txBox="1"/>
          <p:nvPr>
            <p:ph type="title"/>
          </p:nvPr>
        </p:nvSpPr>
        <p:spPr>
          <a:xfrm>
            <a:off x="443307" y="1053582"/>
            <a:ext cx="3993600" cy="1433100"/>
          </a:xfrm>
          <a:prstGeom prst="rect">
            <a:avLst/>
          </a:prstGeom>
        </p:spPr>
        <p:txBody>
          <a:bodyPr anchorCtr="0" anchor="b" bIns="144475" lIns="144475" spcFirstLastPara="1" rIns="144475" wrap="square" tIns="144475">
            <a:noAutofit/>
          </a:bodyPr>
          <a:lstStyle>
            <a:lvl1pPr lvl="0" rtl="0">
              <a:spcBef>
                <a:spcPts val="0"/>
              </a:spcBef>
              <a:spcAft>
                <a:spcPts val="0"/>
              </a:spcAft>
              <a:buSzPts val="3800"/>
              <a:buNone/>
              <a:defRPr sz="3800"/>
            </a:lvl1pPr>
            <a:lvl2pPr lvl="1" rtl="0">
              <a:spcBef>
                <a:spcPts val="0"/>
              </a:spcBef>
              <a:spcAft>
                <a:spcPts val="0"/>
              </a:spcAft>
              <a:buSzPts val="3800"/>
              <a:buNone/>
              <a:defRPr sz="3800"/>
            </a:lvl2pPr>
            <a:lvl3pPr lvl="2" rtl="0">
              <a:spcBef>
                <a:spcPts val="0"/>
              </a:spcBef>
              <a:spcAft>
                <a:spcPts val="0"/>
              </a:spcAft>
              <a:buSzPts val="3800"/>
              <a:buNone/>
              <a:defRPr sz="3800"/>
            </a:lvl3pPr>
            <a:lvl4pPr lvl="3" rtl="0">
              <a:spcBef>
                <a:spcPts val="0"/>
              </a:spcBef>
              <a:spcAft>
                <a:spcPts val="0"/>
              </a:spcAft>
              <a:buSzPts val="3800"/>
              <a:buNone/>
              <a:defRPr sz="3800"/>
            </a:lvl4pPr>
            <a:lvl5pPr lvl="4" rtl="0">
              <a:spcBef>
                <a:spcPts val="0"/>
              </a:spcBef>
              <a:spcAft>
                <a:spcPts val="0"/>
              </a:spcAft>
              <a:buSzPts val="3800"/>
              <a:buNone/>
              <a:defRPr sz="3800"/>
            </a:lvl5pPr>
            <a:lvl6pPr lvl="5" rtl="0">
              <a:spcBef>
                <a:spcPts val="0"/>
              </a:spcBef>
              <a:spcAft>
                <a:spcPts val="0"/>
              </a:spcAft>
              <a:buSzPts val="3800"/>
              <a:buNone/>
              <a:defRPr sz="3800"/>
            </a:lvl6pPr>
            <a:lvl7pPr lvl="6" rtl="0">
              <a:spcBef>
                <a:spcPts val="0"/>
              </a:spcBef>
              <a:spcAft>
                <a:spcPts val="0"/>
              </a:spcAft>
              <a:buSzPts val="3800"/>
              <a:buNone/>
              <a:defRPr sz="3800"/>
            </a:lvl7pPr>
            <a:lvl8pPr lvl="7" rtl="0">
              <a:spcBef>
                <a:spcPts val="0"/>
              </a:spcBef>
              <a:spcAft>
                <a:spcPts val="0"/>
              </a:spcAft>
              <a:buSzPts val="3800"/>
              <a:buNone/>
              <a:defRPr sz="3800"/>
            </a:lvl8pPr>
            <a:lvl9pPr lvl="8" rtl="0">
              <a:spcBef>
                <a:spcPts val="0"/>
              </a:spcBef>
              <a:spcAft>
                <a:spcPts val="0"/>
              </a:spcAft>
              <a:buSzPts val="3800"/>
              <a:buNone/>
              <a:defRPr sz="3800"/>
            </a:lvl9pPr>
          </a:lstStyle>
          <a:p/>
        </p:txBody>
      </p:sp>
      <p:sp>
        <p:nvSpPr>
          <p:cNvPr id="209" name="Google Shape;209;p48"/>
          <p:cNvSpPr txBox="1"/>
          <p:nvPr>
            <p:ph idx="1" type="body"/>
          </p:nvPr>
        </p:nvSpPr>
        <p:spPr>
          <a:xfrm>
            <a:off x="443307" y="2635093"/>
            <a:ext cx="3993600" cy="6029100"/>
          </a:xfrm>
          <a:prstGeom prst="rect">
            <a:avLst/>
          </a:prstGeom>
        </p:spPr>
        <p:txBody>
          <a:bodyPr anchorCtr="0" anchor="t" bIns="144475" lIns="144475" spcFirstLastPara="1" rIns="144475" wrap="square" tIns="144475">
            <a:noAutofit/>
          </a:bodyPr>
          <a:lstStyle>
            <a:lvl1pPr indent="-349250" lvl="0" marL="457200" rtl="0">
              <a:spcBef>
                <a:spcPts val="0"/>
              </a:spcBef>
              <a:spcAft>
                <a:spcPts val="0"/>
              </a:spcAft>
              <a:buSzPts val="1900"/>
              <a:buChar char="●"/>
              <a:defRPr sz="1900"/>
            </a:lvl1pPr>
            <a:lvl2pPr indent="-349250" lvl="1" marL="914400" rtl="0">
              <a:spcBef>
                <a:spcPts val="2500"/>
              </a:spcBef>
              <a:spcAft>
                <a:spcPts val="0"/>
              </a:spcAft>
              <a:buSzPts val="1900"/>
              <a:buChar char="○"/>
              <a:defRPr sz="1900"/>
            </a:lvl2pPr>
            <a:lvl3pPr indent="-349250" lvl="2" marL="1371600" rtl="0">
              <a:spcBef>
                <a:spcPts val="2500"/>
              </a:spcBef>
              <a:spcAft>
                <a:spcPts val="0"/>
              </a:spcAft>
              <a:buSzPts val="1900"/>
              <a:buChar char="■"/>
              <a:defRPr sz="1900"/>
            </a:lvl3pPr>
            <a:lvl4pPr indent="-349250" lvl="3" marL="1828800" rtl="0">
              <a:spcBef>
                <a:spcPts val="2500"/>
              </a:spcBef>
              <a:spcAft>
                <a:spcPts val="0"/>
              </a:spcAft>
              <a:buSzPts val="1900"/>
              <a:buChar char="●"/>
              <a:defRPr sz="1900"/>
            </a:lvl4pPr>
            <a:lvl5pPr indent="-349250" lvl="4" marL="2286000" rtl="0">
              <a:spcBef>
                <a:spcPts val="2500"/>
              </a:spcBef>
              <a:spcAft>
                <a:spcPts val="0"/>
              </a:spcAft>
              <a:buSzPts val="1900"/>
              <a:buChar char="○"/>
              <a:defRPr sz="1900"/>
            </a:lvl5pPr>
            <a:lvl6pPr indent="-349250" lvl="5" marL="2743200" rtl="0">
              <a:spcBef>
                <a:spcPts val="2500"/>
              </a:spcBef>
              <a:spcAft>
                <a:spcPts val="0"/>
              </a:spcAft>
              <a:buSzPts val="1900"/>
              <a:buChar char="■"/>
              <a:defRPr sz="1900"/>
            </a:lvl6pPr>
            <a:lvl7pPr indent="-349250" lvl="6" marL="3200400" rtl="0">
              <a:spcBef>
                <a:spcPts val="2500"/>
              </a:spcBef>
              <a:spcAft>
                <a:spcPts val="0"/>
              </a:spcAft>
              <a:buSzPts val="1900"/>
              <a:buChar char="●"/>
              <a:defRPr sz="1900"/>
            </a:lvl7pPr>
            <a:lvl8pPr indent="-349250" lvl="7" marL="3657600" rtl="0">
              <a:spcBef>
                <a:spcPts val="2500"/>
              </a:spcBef>
              <a:spcAft>
                <a:spcPts val="0"/>
              </a:spcAft>
              <a:buSzPts val="1900"/>
              <a:buChar char="○"/>
              <a:defRPr sz="1900"/>
            </a:lvl8pPr>
            <a:lvl9pPr indent="-349250" lvl="8" marL="4114800" rtl="0">
              <a:spcBef>
                <a:spcPts val="2500"/>
              </a:spcBef>
              <a:spcAft>
                <a:spcPts val="2500"/>
              </a:spcAft>
              <a:buSzPts val="1900"/>
              <a:buChar char="■"/>
              <a:defRPr sz="1900"/>
            </a:lvl9pPr>
          </a:lstStyle>
          <a:p/>
        </p:txBody>
      </p:sp>
      <p:sp>
        <p:nvSpPr>
          <p:cNvPr id="210" name="Google Shape;210;p48"/>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11" name="Shape 211"/>
        <p:cNvGrpSpPr/>
        <p:nvPr/>
      </p:nvGrpSpPr>
      <p:grpSpPr>
        <a:xfrm>
          <a:off x="0" y="0"/>
          <a:ext cx="0" cy="0"/>
          <a:chOff x="0" y="0"/>
          <a:chExt cx="0" cy="0"/>
        </a:xfrm>
      </p:grpSpPr>
      <p:sp>
        <p:nvSpPr>
          <p:cNvPr id="212" name="Google Shape;212;p49"/>
          <p:cNvSpPr txBox="1"/>
          <p:nvPr>
            <p:ph type="title"/>
          </p:nvPr>
        </p:nvSpPr>
        <p:spPr>
          <a:xfrm>
            <a:off x="697244" y="998116"/>
            <a:ext cx="8245200" cy="7757400"/>
          </a:xfrm>
          <a:prstGeom prst="rect">
            <a:avLst/>
          </a:prstGeom>
        </p:spPr>
        <p:txBody>
          <a:bodyPr anchorCtr="0" anchor="ctr" bIns="144475" lIns="144475" spcFirstLastPara="1" rIns="144475" wrap="square" tIns="144475">
            <a:noAutofit/>
          </a:bodyPr>
          <a:lstStyle>
            <a:lvl1pPr lvl="0" rtl="0">
              <a:spcBef>
                <a:spcPts val="0"/>
              </a:spcBef>
              <a:spcAft>
                <a:spcPts val="0"/>
              </a:spcAft>
              <a:buSzPts val="7600"/>
              <a:buNone/>
              <a:defRPr sz="7600"/>
            </a:lvl1pPr>
            <a:lvl2pPr lvl="1" rtl="0">
              <a:spcBef>
                <a:spcPts val="0"/>
              </a:spcBef>
              <a:spcAft>
                <a:spcPts val="0"/>
              </a:spcAft>
              <a:buSzPts val="7600"/>
              <a:buNone/>
              <a:defRPr sz="7600"/>
            </a:lvl2pPr>
            <a:lvl3pPr lvl="2" rtl="0">
              <a:spcBef>
                <a:spcPts val="0"/>
              </a:spcBef>
              <a:spcAft>
                <a:spcPts val="0"/>
              </a:spcAft>
              <a:buSzPts val="7600"/>
              <a:buNone/>
              <a:defRPr sz="7600"/>
            </a:lvl3pPr>
            <a:lvl4pPr lvl="3" rtl="0">
              <a:spcBef>
                <a:spcPts val="0"/>
              </a:spcBef>
              <a:spcAft>
                <a:spcPts val="0"/>
              </a:spcAft>
              <a:buSzPts val="7600"/>
              <a:buNone/>
              <a:defRPr sz="7600"/>
            </a:lvl4pPr>
            <a:lvl5pPr lvl="4" rtl="0">
              <a:spcBef>
                <a:spcPts val="0"/>
              </a:spcBef>
              <a:spcAft>
                <a:spcPts val="0"/>
              </a:spcAft>
              <a:buSzPts val="7600"/>
              <a:buNone/>
              <a:defRPr sz="7600"/>
            </a:lvl5pPr>
            <a:lvl6pPr lvl="5" rtl="0">
              <a:spcBef>
                <a:spcPts val="0"/>
              </a:spcBef>
              <a:spcAft>
                <a:spcPts val="0"/>
              </a:spcAft>
              <a:buSzPts val="7600"/>
              <a:buNone/>
              <a:defRPr sz="7600"/>
            </a:lvl6pPr>
            <a:lvl7pPr lvl="6" rtl="0">
              <a:spcBef>
                <a:spcPts val="0"/>
              </a:spcBef>
              <a:spcAft>
                <a:spcPts val="0"/>
              </a:spcAft>
              <a:buSzPts val="7600"/>
              <a:buNone/>
              <a:defRPr sz="7600"/>
            </a:lvl7pPr>
            <a:lvl8pPr lvl="7" rtl="0">
              <a:spcBef>
                <a:spcPts val="0"/>
              </a:spcBef>
              <a:spcAft>
                <a:spcPts val="0"/>
              </a:spcAft>
              <a:buSzPts val="7600"/>
              <a:buNone/>
              <a:defRPr sz="7600"/>
            </a:lvl8pPr>
            <a:lvl9pPr lvl="8" rtl="0">
              <a:spcBef>
                <a:spcPts val="0"/>
              </a:spcBef>
              <a:spcAft>
                <a:spcPts val="0"/>
              </a:spcAft>
              <a:buSzPts val="7600"/>
              <a:buNone/>
              <a:defRPr sz="7600"/>
            </a:lvl9pPr>
          </a:lstStyle>
          <a:p/>
        </p:txBody>
      </p:sp>
      <p:sp>
        <p:nvSpPr>
          <p:cNvPr id="213" name="Google Shape;213;p49"/>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14" name="Shape 214"/>
        <p:cNvGrpSpPr/>
        <p:nvPr/>
      </p:nvGrpSpPr>
      <p:grpSpPr>
        <a:xfrm>
          <a:off x="0" y="0"/>
          <a:ext cx="0" cy="0"/>
          <a:chOff x="0" y="0"/>
          <a:chExt cx="0" cy="0"/>
        </a:xfrm>
      </p:grpSpPr>
      <p:sp>
        <p:nvSpPr>
          <p:cNvPr id="215" name="Google Shape;215;p50"/>
          <p:cNvSpPr/>
          <p:nvPr/>
        </p:nvSpPr>
        <p:spPr>
          <a:xfrm>
            <a:off x="6502400" y="142"/>
            <a:ext cx="6502500" cy="9753600"/>
          </a:xfrm>
          <a:prstGeom prst="rect">
            <a:avLst/>
          </a:prstGeom>
          <a:solidFill>
            <a:schemeClr val="dk1"/>
          </a:solidFill>
          <a:ln>
            <a:noFill/>
          </a:ln>
        </p:spPr>
        <p:txBody>
          <a:bodyPr anchorCtr="0" anchor="ctr" bIns="144475" lIns="144475" spcFirstLastPara="1" rIns="144475" wrap="square" tIns="144475">
            <a:noAutofit/>
          </a:bodyPr>
          <a:lstStyle/>
          <a:p>
            <a:pPr indent="0" lvl="0" marL="0" rtl="0" algn="l">
              <a:spcBef>
                <a:spcPts val="0"/>
              </a:spcBef>
              <a:spcAft>
                <a:spcPts val="0"/>
              </a:spcAft>
              <a:buNone/>
            </a:pPr>
            <a:r>
              <a:t/>
            </a:r>
            <a:endParaRPr/>
          </a:p>
        </p:txBody>
      </p:sp>
      <p:cxnSp>
        <p:nvCxnSpPr>
          <p:cNvPr id="216" name="Google Shape;216;p50"/>
          <p:cNvCxnSpPr/>
          <p:nvPr/>
        </p:nvCxnSpPr>
        <p:spPr>
          <a:xfrm>
            <a:off x="7153316" y="8524800"/>
            <a:ext cx="666000" cy="0"/>
          </a:xfrm>
          <a:prstGeom prst="straightConnector1">
            <a:avLst/>
          </a:prstGeom>
          <a:noFill/>
          <a:ln cap="flat" cmpd="sng" w="19050">
            <a:solidFill>
              <a:schemeClr val="lt2"/>
            </a:solidFill>
            <a:prstDash val="solid"/>
            <a:round/>
            <a:headEnd len="sm" w="sm" type="none"/>
            <a:tailEnd len="sm" w="sm" type="none"/>
          </a:ln>
        </p:spPr>
      </p:cxnSp>
      <p:sp>
        <p:nvSpPr>
          <p:cNvPr id="217" name="Google Shape;217;p50"/>
          <p:cNvSpPr txBox="1"/>
          <p:nvPr>
            <p:ph type="title"/>
          </p:nvPr>
        </p:nvSpPr>
        <p:spPr>
          <a:xfrm>
            <a:off x="377600" y="2286601"/>
            <a:ext cx="5753100" cy="2862600"/>
          </a:xfrm>
          <a:prstGeom prst="rect">
            <a:avLst/>
          </a:prstGeom>
        </p:spPr>
        <p:txBody>
          <a:bodyPr anchorCtr="0" anchor="b" bIns="144475" lIns="144475" spcFirstLastPara="1" rIns="144475" wrap="square" tIns="144475">
            <a:noAutofit/>
          </a:bodyPr>
          <a:lstStyle>
            <a:lvl1pPr lvl="0" rtl="0" algn="ctr">
              <a:spcBef>
                <a:spcPts val="0"/>
              </a:spcBef>
              <a:spcAft>
                <a:spcPts val="0"/>
              </a:spcAft>
              <a:buSzPts val="6600"/>
              <a:buNone/>
              <a:defRPr sz="6600"/>
            </a:lvl1pPr>
            <a:lvl2pPr lvl="1" rtl="0" algn="ctr">
              <a:spcBef>
                <a:spcPts val="0"/>
              </a:spcBef>
              <a:spcAft>
                <a:spcPts val="0"/>
              </a:spcAft>
              <a:buSzPts val="6600"/>
              <a:buNone/>
              <a:defRPr sz="6600"/>
            </a:lvl2pPr>
            <a:lvl3pPr lvl="2" rtl="0" algn="ctr">
              <a:spcBef>
                <a:spcPts val="0"/>
              </a:spcBef>
              <a:spcAft>
                <a:spcPts val="0"/>
              </a:spcAft>
              <a:buSzPts val="6600"/>
              <a:buNone/>
              <a:defRPr sz="6600"/>
            </a:lvl3pPr>
            <a:lvl4pPr lvl="3" rtl="0" algn="ctr">
              <a:spcBef>
                <a:spcPts val="0"/>
              </a:spcBef>
              <a:spcAft>
                <a:spcPts val="0"/>
              </a:spcAft>
              <a:buSzPts val="6600"/>
              <a:buNone/>
              <a:defRPr sz="6600"/>
            </a:lvl4pPr>
            <a:lvl5pPr lvl="4" rtl="0" algn="ctr">
              <a:spcBef>
                <a:spcPts val="0"/>
              </a:spcBef>
              <a:spcAft>
                <a:spcPts val="0"/>
              </a:spcAft>
              <a:buSzPts val="6600"/>
              <a:buNone/>
              <a:defRPr sz="6600"/>
            </a:lvl5pPr>
            <a:lvl6pPr lvl="5" rtl="0" algn="ctr">
              <a:spcBef>
                <a:spcPts val="0"/>
              </a:spcBef>
              <a:spcAft>
                <a:spcPts val="0"/>
              </a:spcAft>
              <a:buSzPts val="6600"/>
              <a:buNone/>
              <a:defRPr sz="6600"/>
            </a:lvl6pPr>
            <a:lvl7pPr lvl="6" rtl="0" algn="ctr">
              <a:spcBef>
                <a:spcPts val="0"/>
              </a:spcBef>
              <a:spcAft>
                <a:spcPts val="0"/>
              </a:spcAft>
              <a:buSzPts val="6600"/>
              <a:buNone/>
              <a:defRPr sz="6600"/>
            </a:lvl7pPr>
            <a:lvl8pPr lvl="7" rtl="0" algn="ctr">
              <a:spcBef>
                <a:spcPts val="0"/>
              </a:spcBef>
              <a:spcAft>
                <a:spcPts val="0"/>
              </a:spcAft>
              <a:buSzPts val="6600"/>
              <a:buNone/>
              <a:defRPr sz="6600"/>
            </a:lvl8pPr>
            <a:lvl9pPr lvl="8" rtl="0" algn="ctr">
              <a:spcBef>
                <a:spcPts val="0"/>
              </a:spcBef>
              <a:spcAft>
                <a:spcPts val="0"/>
              </a:spcAft>
              <a:buSzPts val="6600"/>
              <a:buNone/>
              <a:defRPr sz="6600"/>
            </a:lvl9pPr>
          </a:lstStyle>
          <a:p/>
        </p:txBody>
      </p:sp>
      <p:sp>
        <p:nvSpPr>
          <p:cNvPr id="218" name="Google Shape;218;p50"/>
          <p:cNvSpPr txBox="1"/>
          <p:nvPr>
            <p:ph idx="1" type="subTitle"/>
          </p:nvPr>
        </p:nvSpPr>
        <p:spPr>
          <a:xfrm>
            <a:off x="377600" y="5250846"/>
            <a:ext cx="5753100" cy="2551500"/>
          </a:xfrm>
          <a:prstGeom prst="rect">
            <a:avLst/>
          </a:prstGeom>
        </p:spPr>
        <p:txBody>
          <a:bodyPr anchorCtr="0" anchor="t" bIns="144475" lIns="144475" spcFirstLastPara="1" rIns="144475" wrap="square" tIns="144475">
            <a:noAutofit/>
          </a:bodyPr>
          <a:lstStyle>
            <a:lvl1pPr lvl="0" rtl="0" algn="ctr">
              <a:lnSpc>
                <a:spcPct val="100000"/>
              </a:lnSpc>
              <a:spcBef>
                <a:spcPts val="0"/>
              </a:spcBef>
              <a:spcAft>
                <a:spcPts val="0"/>
              </a:spcAft>
              <a:buSzPts val="3300"/>
              <a:buNone/>
              <a:defRPr sz="3300"/>
            </a:lvl1pPr>
            <a:lvl2pPr lvl="1" rtl="0" algn="ctr">
              <a:lnSpc>
                <a:spcPct val="100000"/>
              </a:lnSpc>
              <a:spcBef>
                <a:spcPts val="0"/>
              </a:spcBef>
              <a:spcAft>
                <a:spcPts val="0"/>
              </a:spcAft>
              <a:buSzPts val="3300"/>
              <a:buNone/>
              <a:defRPr sz="3300"/>
            </a:lvl2pPr>
            <a:lvl3pPr lvl="2" rtl="0" algn="ctr">
              <a:lnSpc>
                <a:spcPct val="100000"/>
              </a:lnSpc>
              <a:spcBef>
                <a:spcPts val="0"/>
              </a:spcBef>
              <a:spcAft>
                <a:spcPts val="0"/>
              </a:spcAft>
              <a:buSzPts val="3300"/>
              <a:buNone/>
              <a:defRPr sz="3300"/>
            </a:lvl3pPr>
            <a:lvl4pPr lvl="3" rtl="0" algn="ctr">
              <a:lnSpc>
                <a:spcPct val="100000"/>
              </a:lnSpc>
              <a:spcBef>
                <a:spcPts val="0"/>
              </a:spcBef>
              <a:spcAft>
                <a:spcPts val="0"/>
              </a:spcAft>
              <a:buSzPts val="3300"/>
              <a:buNone/>
              <a:defRPr sz="3300"/>
            </a:lvl4pPr>
            <a:lvl5pPr lvl="4" rtl="0" algn="ctr">
              <a:lnSpc>
                <a:spcPct val="100000"/>
              </a:lnSpc>
              <a:spcBef>
                <a:spcPts val="0"/>
              </a:spcBef>
              <a:spcAft>
                <a:spcPts val="0"/>
              </a:spcAft>
              <a:buSzPts val="3300"/>
              <a:buNone/>
              <a:defRPr sz="3300"/>
            </a:lvl5pPr>
            <a:lvl6pPr lvl="5" rtl="0" algn="ctr">
              <a:lnSpc>
                <a:spcPct val="100000"/>
              </a:lnSpc>
              <a:spcBef>
                <a:spcPts val="0"/>
              </a:spcBef>
              <a:spcAft>
                <a:spcPts val="0"/>
              </a:spcAft>
              <a:buSzPts val="3300"/>
              <a:buNone/>
              <a:defRPr sz="3300"/>
            </a:lvl6pPr>
            <a:lvl7pPr lvl="6" rtl="0" algn="ctr">
              <a:lnSpc>
                <a:spcPct val="100000"/>
              </a:lnSpc>
              <a:spcBef>
                <a:spcPts val="0"/>
              </a:spcBef>
              <a:spcAft>
                <a:spcPts val="0"/>
              </a:spcAft>
              <a:buSzPts val="3300"/>
              <a:buNone/>
              <a:defRPr sz="3300"/>
            </a:lvl7pPr>
            <a:lvl8pPr lvl="7" rtl="0" algn="ctr">
              <a:lnSpc>
                <a:spcPct val="100000"/>
              </a:lnSpc>
              <a:spcBef>
                <a:spcPts val="0"/>
              </a:spcBef>
              <a:spcAft>
                <a:spcPts val="0"/>
              </a:spcAft>
              <a:buSzPts val="3300"/>
              <a:buNone/>
              <a:defRPr sz="3300"/>
            </a:lvl8pPr>
            <a:lvl9pPr lvl="8" rtl="0" algn="ctr">
              <a:lnSpc>
                <a:spcPct val="100000"/>
              </a:lnSpc>
              <a:spcBef>
                <a:spcPts val="0"/>
              </a:spcBef>
              <a:spcAft>
                <a:spcPts val="0"/>
              </a:spcAft>
              <a:buSzPts val="3300"/>
              <a:buNone/>
              <a:defRPr sz="3300"/>
            </a:lvl9pPr>
          </a:lstStyle>
          <a:p/>
        </p:txBody>
      </p:sp>
      <p:sp>
        <p:nvSpPr>
          <p:cNvPr id="219" name="Google Shape;219;p50"/>
          <p:cNvSpPr txBox="1"/>
          <p:nvPr>
            <p:ph idx="2" type="body"/>
          </p:nvPr>
        </p:nvSpPr>
        <p:spPr>
          <a:xfrm>
            <a:off x="7025067" y="1373298"/>
            <a:ext cx="5457000" cy="7007100"/>
          </a:xfrm>
          <a:prstGeom prst="rect">
            <a:avLst/>
          </a:prstGeom>
        </p:spPr>
        <p:txBody>
          <a:bodyPr anchorCtr="0" anchor="ctr" bIns="144475" lIns="144475" spcFirstLastPara="1" rIns="144475" wrap="square" tIns="144475">
            <a:noAutofit/>
          </a:bodyPr>
          <a:lstStyle>
            <a:lvl1pPr indent="-406400" lvl="0" marL="457200" rtl="0">
              <a:spcBef>
                <a:spcPts val="0"/>
              </a:spcBef>
              <a:spcAft>
                <a:spcPts val="0"/>
              </a:spcAft>
              <a:buClr>
                <a:schemeClr val="lt1"/>
              </a:buClr>
              <a:buSzPts val="2800"/>
              <a:buChar char="●"/>
              <a:defRPr>
                <a:solidFill>
                  <a:schemeClr val="lt1"/>
                </a:solidFill>
              </a:defRPr>
            </a:lvl1pPr>
            <a:lvl2pPr indent="-368300" lvl="1" marL="914400" rtl="0">
              <a:spcBef>
                <a:spcPts val="2500"/>
              </a:spcBef>
              <a:spcAft>
                <a:spcPts val="0"/>
              </a:spcAft>
              <a:buClr>
                <a:schemeClr val="lt1"/>
              </a:buClr>
              <a:buSzPts val="2200"/>
              <a:buChar char="○"/>
              <a:defRPr>
                <a:solidFill>
                  <a:schemeClr val="lt1"/>
                </a:solidFill>
              </a:defRPr>
            </a:lvl2pPr>
            <a:lvl3pPr indent="-368300" lvl="2" marL="1371600" rtl="0">
              <a:spcBef>
                <a:spcPts val="2500"/>
              </a:spcBef>
              <a:spcAft>
                <a:spcPts val="0"/>
              </a:spcAft>
              <a:buClr>
                <a:schemeClr val="lt1"/>
              </a:buClr>
              <a:buSzPts val="2200"/>
              <a:buChar char="■"/>
              <a:defRPr>
                <a:solidFill>
                  <a:schemeClr val="lt1"/>
                </a:solidFill>
              </a:defRPr>
            </a:lvl3pPr>
            <a:lvl4pPr indent="-368300" lvl="3" marL="1828800" rtl="0">
              <a:spcBef>
                <a:spcPts val="2500"/>
              </a:spcBef>
              <a:spcAft>
                <a:spcPts val="0"/>
              </a:spcAft>
              <a:buClr>
                <a:schemeClr val="lt1"/>
              </a:buClr>
              <a:buSzPts val="2200"/>
              <a:buChar char="●"/>
              <a:defRPr>
                <a:solidFill>
                  <a:schemeClr val="lt1"/>
                </a:solidFill>
              </a:defRPr>
            </a:lvl4pPr>
            <a:lvl5pPr indent="-368300" lvl="4" marL="2286000" rtl="0">
              <a:spcBef>
                <a:spcPts val="2500"/>
              </a:spcBef>
              <a:spcAft>
                <a:spcPts val="0"/>
              </a:spcAft>
              <a:buClr>
                <a:schemeClr val="lt1"/>
              </a:buClr>
              <a:buSzPts val="2200"/>
              <a:buChar char="○"/>
              <a:defRPr>
                <a:solidFill>
                  <a:schemeClr val="lt1"/>
                </a:solidFill>
              </a:defRPr>
            </a:lvl5pPr>
            <a:lvl6pPr indent="-368300" lvl="5" marL="2743200" rtl="0">
              <a:spcBef>
                <a:spcPts val="2500"/>
              </a:spcBef>
              <a:spcAft>
                <a:spcPts val="0"/>
              </a:spcAft>
              <a:buClr>
                <a:schemeClr val="lt1"/>
              </a:buClr>
              <a:buSzPts val="2200"/>
              <a:buChar char="■"/>
              <a:defRPr>
                <a:solidFill>
                  <a:schemeClr val="lt1"/>
                </a:solidFill>
              </a:defRPr>
            </a:lvl6pPr>
            <a:lvl7pPr indent="-368300" lvl="6" marL="3200400" rtl="0">
              <a:spcBef>
                <a:spcPts val="2500"/>
              </a:spcBef>
              <a:spcAft>
                <a:spcPts val="0"/>
              </a:spcAft>
              <a:buClr>
                <a:schemeClr val="lt1"/>
              </a:buClr>
              <a:buSzPts val="2200"/>
              <a:buChar char="●"/>
              <a:defRPr>
                <a:solidFill>
                  <a:schemeClr val="lt1"/>
                </a:solidFill>
              </a:defRPr>
            </a:lvl7pPr>
            <a:lvl8pPr indent="-368300" lvl="7" marL="3657600" rtl="0">
              <a:spcBef>
                <a:spcPts val="2500"/>
              </a:spcBef>
              <a:spcAft>
                <a:spcPts val="0"/>
              </a:spcAft>
              <a:buClr>
                <a:schemeClr val="lt1"/>
              </a:buClr>
              <a:buSzPts val="2200"/>
              <a:buChar char="○"/>
              <a:defRPr>
                <a:solidFill>
                  <a:schemeClr val="lt1"/>
                </a:solidFill>
              </a:defRPr>
            </a:lvl8pPr>
            <a:lvl9pPr indent="-368300" lvl="8" marL="4114800" rtl="0">
              <a:spcBef>
                <a:spcPts val="2500"/>
              </a:spcBef>
              <a:spcAft>
                <a:spcPts val="2500"/>
              </a:spcAft>
              <a:buClr>
                <a:schemeClr val="lt1"/>
              </a:buClr>
              <a:buSzPts val="2200"/>
              <a:buChar char="■"/>
              <a:defRPr>
                <a:solidFill>
                  <a:schemeClr val="lt1"/>
                </a:solidFill>
              </a:defRPr>
            </a:lvl9pPr>
          </a:lstStyle>
          <a:p/>
        </p:txBody>
      </p:sp>
      <p:sp>
        <p:nvSpPr>
          <p:cNvPr id="220" name="Google Shape;220;p50"/>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1" name="Shape 221"/>
        <p:cNvGrpSpPr/>
        <p:nvPr/>
      </p:nvGrpSpPr>
      <p:grpSpPr>
        <a:xfrm>
          <a:off x="0" y="0"/>
          <a:ext cx="0" cy="0"/>
          <a:chOff x="0" y="0"/>
          <a:chExt cx="0" cy="0"/>
        </a:xfrm>
      </p:grpSpPr>
      <p:sp>
        <p:nvSpPr>
          <p:cNvPr id="222" name="Google Shape;222;p51"/>
          <p:cNvSpPr txBox="1"/>
          <p:nvPr>
            <p:ph idx="1" type="body"/>
          </p:nvPr>
        </p:nvSpPr>
        <p:spPr>
          <a:xfrm>
            <a:off x="443307" y="8034276"/>
            <a:ext cx="8531700" cy="1135500"/>
          </a:xfrm>
          <a:prstGeom prst="rect">
            <a:avLst/>
          </a:prstGeom>
        </p:spPr>
        <p:txBody>
          <a:bodyPr anchorCtr="0" anchor="ctr" bIns="144475" lIns="144475" spcFirstLastPara="1" rIns="144475" wrap="square" tIns="144475">
            <a:noAutofit/>
          </a:bodyPr>
          <a:lstStyle>
            <a:lvl1pPr indent="-228600" lvl="0" marL="457200" rtl="0">
              <a:lnSpc>
                <a:spcPct val="100000"/>
              </a:lnSpc>
              <a:spcBef>
                <a:spcPts val="0"/>
              </a:spcBef>
              <a:spcAft>
                <a:spcPts val="0"/>
              </a:spcAft>
              <a:buSzPts val="3300"/>
              <a:buNone/>
              <a:defRPr sz="3300"/>
            </a:lvl1pPr>
          </a:lstStyle>
          <a:p/>
        </p:txBody>
      </p:sp>
      <p:sp>
        <p:nvSpPr>
          <p:cNvPr id="223" name="Google Shape;223;p51"/>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4" name="Shape 224"/>
        <p:cNvGrpSpPr/>
        <p:nvPr/>
      </p:nvGrpSpPr>
      <p:grpSpPr>
        <a:xfrm>
          <a:off x="0" y="0"/>
          <a:ext cx="0" cy="0"/>
          <a:chOff x="0" y="0"/>
          <a:chExt cx="0" cy="0"/>
        </a:xfrm>
      </p:grpSpPr>
      <p:sp>
        <p:nvSpPr>
          <p:cNvPr id="225" name="Google Shape;225;p52"/>
          <p:cNvSpPr/>
          <p:nvPr/>
        </p:nvSpPr>
        <p:spPr>
          <a:xfrm>
            <a:off x="0" y="9568142"/>
            <a:ext cx="13004700" cy="185400"/>
          </a:xfrm>
          <a:prstGeom prst="rect">
            <a:avLst/>
          </a:prstGeom>
          <a:solidFill>
            <a:schemeClr val="lt2"/>
          </a:solidFill>
          <a:ln>
            <a:noFill/>
          </a:ln>
        </p:spPr>
        <p:txBody>
          <a:bodyPr anchorCtr="0" anchor="ctr" bIns="144475" lIns="144475" spcFirstLastPara="1" rIns="144475" wrap="square" tIns="144475">
            <a:noAutofit/>
          </a:bodyPr>
          <a:lstStyle/>
          <a:p>
            <a:pPr indent="0" lvl="0" marL="0" rtl="0" algn="l">
              <a:spcBef>
                <a:spcPts val="0"/>
              </a:spcBef>
              <a:spcAft>
                <a:spcPts val="0"/>
              </a:spcAft>
              <a:buNone/>
            </a:pPr>
            <a:r>
              <a:t/>
            </a:r>
            <a:endParaRPr/>
          </a:p>
        </p:txBody>
      </p:sp>
      <p:sp>
        <p:nvSpPr>
          <p:cNvPr id="226" name="Google Shape;226;p52"/>
          <p:cNvSpPr txBox="1"/>
          <p:nvPr>
            <p:ph hasCustomPrompt="1" type="title"/>
          </p:nvPr>
        </p:nvSpPr>
        <p:spPr>
          <a:xfrm>
            <a:off x="443307" y="1880130"/>
            <a:ext cx="12118200" cy="3636900"/>
          </a:xfrm>
          <a:prstGeom prst="rect">
            <a:avLst/>
          </a:prstGeom>
        </p:spPr>
        <p:txBody>
          <a:bodyPr anchorCtr="0" anchor="ctr" bIns="144475" lIns="144475" spcFirstLastPara="1" rIns="144475" wrap="square" tIns="144475">
            <a:noAutofit/>
          </a:bodyPr>
          <a:lstStyle>
            <a:lvl1pPr lvl="0" rtl="0" algn="ctr">
              <a:spcBef>
                <a:spcPts val="0"/>
              </a:spcBef>
              <a:spcAft>
                <a:spcPts val="0"/>
              </a:spcAft>
              <a:buSzPts val="22100"/>
              <a:buNone/>
              <a:defRPr b="1" sz="22100"/>
            </a:lvl1pPr>
            <a:lvl2pPr lvl="1" rtl="0" algn="ctr">
              <a:spcBef>
                <a:spcPts val="0"/>
              </a:spcBef>
              <a:spcAft>
                <a:spcPts val="0"/>
              </a:spcAft>
              <a:buSzPts val="22100"/>
              <a:buNone/>
              <a:defRPr b="1" sz="22100"/>
            </a:lvl2pPr>
            <a:lvl3pPr lvl="2" rtl="0" algn="ctr">
              <a:spcBef>
                <a:spcPts val="0"/>
              </a:spcBef>
              <a:spcAft>
                <a:spcPts val="0"/>
              </a:spcAft>
              <a:buSzPts val="22100"/>
              <a:buNone/>
              <a:defRPr b="1" sz="22100"/>
            </a:lvl3pPr>
            <a:lvl4pPr lvl="3" rtl="0" algn="ctr">
              <a:spcBef>
                <a:spcPts val="0"/>
              </a:spcBef>
              <a:spcAft>
                <a:spcPts val="0"/>
              </a:spcAft>
              <a:buSzPts val="22100"/>
              <a:buNone/>
              <a:defRPr b="1" sz="22100"/>
            </a:lvl4pPr>
            <a:lvl5pPr lvl="4" rtl="0" algn="ctr">
              <a:spcBef>
                <a:spcPts val="0"/>
              </a:spcBef>
              <a:spcAft>
                <a:spcPts val="0"/>
              </a:spcAft>
              <a:buSzPts val="22100"/>
              <a:buNone/>
              <a:defRPr b="1" sz="22100"/>
            </a:lvl5pPr>
            <a:lvl6pPr lvl="5" rtl="0" algn="ctr">
              <a:spcBef>
                <a:spcPts val="0"/>
              </a:spcBef>
              <a:spcAft>
                <a:spcPts val="0"/>
              </a:spcAft>
              <a:buSzPts val="22100"/>
              <a:buNone/>
              <a:defRPr b="1" sz="22100"/>
            </a:lvl6pPr>
            <a:lvl7pPr lvl="6" rtl="0" algn="ctr">
              <a:spcBef>
                <a:spcPts val="0"/>
              </a:spcBef>
              <a:spcAft>
                <a:spcPts val="0"/>
              </a:spcAft>
              <a:buSzPts val="22100"/>
              <a:buNone/>
              <a:defRPr b="1" sz="22100"/>
            </a:lvl7pPr>
            <a:lvl8pPr lvl="7" rtl="0" algn="ctr">
              <a:spcBef>
                <a:spcPts val="0"/>
              </a:spcBef>
              <a:spcAft>
                <a:spcPts val="0"/>
              </a:spcAft>
              <a:buSzPts val="22100"/>
              <a:buNone/>
              <a:defRPr b="1" sz="22100"/>
            </a:lvl8pPr>
            <a:lvl9pPr lvl="8" rtl="0" algn="ctr">
              <a:spcBef>
                <a:spcPts val="0"/>
              </a:spcBef>
              <a:spcAft>
                <a:spcPts val="0"/>
              </a:spcAft>
              <a:buSzPts val="22100"/>
              <a:buNone/>
              <a:defRPr b="1" sz="22100"/>
            </a:lvl9pPr>
          </a:lstStyle>
          <a:p>
            <a:r>
              <a:t>xx%</a:t>
            </a:r>
          </a:p>
        </p:txBody>
      </p:sp>
      <p:sp>
        <p:nvSpPr>
          <p:cNvPr id="227" name="Google Shape;227;p52"/>
          <p:cNvSpPr txBox="1"/>
          <p:nvPr>
            <p:ph idx="1" type="body"/>
          </p:nvPr>
        </p:nvSpPr>
        <p:spPr>
          <a:xfrm>
            <a:off x="443307" y="5824095"/>
            <a:ext cx="12118200" cy="1710000"/>
          </a:xfrm>
          <a:prstGeom prst="rect">
            <a:avLst/>
          </a:prstGeom>
        </p:spPr>
        <p:txBody>
          <a:bodyPr anchorCtr="0" anchor="t" bIns="144475" lIns="144475" spcFirstLastPara="1" rIns="144475" wrap="square" tIns="144475">
            <a:noAutofit/>
          </a:bodyPr>
          <a:lstStyle>
            <a:lvl1pPr indent="-406400" lvl="0" marL="457200" rtl="0" algn="ctr">
              <a:spcBef>
                <a:spcPts val="0"/>
              </a:spcBef>
              <a:spcAft>
                <a:spcPts val="0"/>
              </a:spcAft>
              <a:buSzPts val="2800"/>
              <a:buChar char="●"/>
              <a:defRPr/>
            </a:lvl1pPr>
            <a:lvl2pPr indent="-368300" lvl="1" marL="914400" rtl="0" algn="ctr">
              <a:spcBef>
                <a:spcPts val="2500"/>
              </a:spcBef>
              <a:spcAft>
                <a:spcPts val="0"/>
              </a:spcAft>
              <a:buSzPts val="2200"/>
              <a:buChar char="○"/>
              <a:defRPr/>
            </a:lvl2pPr>
            <a:lvl3pPr indent="-368300" lvl="2" marL="1371600" rtl="0" algn="ctr">
              <a:spcBef>
                <a:spcPts val="2500"/>
              </a:spcBef>
              <a:spcAft>
                <a:spcPts val="0"/>
              </a:spcAft>
              <a:buSzPts val="2200"/>
              <a:buChar char="■"/>
              <a:defRPr/>
            </a:lvl3pPr>
            <a:lvl4pPr indent="-368300" lvl="3" marL="1828800" rtl="0" algn="ctr">
              <a:spcBef>
                <a:spcPts val="2500"/>
              </a:spcBef>
              <a:spcAft>
                <a:spcPts val="0"/>
              </a:spcAft>
              <a:buSzPts val="2200"/>
              <a:buChar char="●"/>
              <a:defRPr/>
            </a:lvl4pPr>
            <a:lvl5pPr indent="-368300" lvl="4" marL="2286000" rtl="0" algn="ctr">
              <a:spcBef>
                <a:spcPts val="2500"/>
              </a:spcBef>
              <a:spcAft>
                <a:spcPts val="0"/>
              </a:spcAft>
              <a:buSzPts val="2200"/>
              <a:buChar char="○"/>
              <a:defRPr/>
            </a:lvl5pPr>
            <a:lvl6pPr indent="-368300" lvl="5" marL="2743200" rtl="0" algn="ctr">
              <a:spcBef>
                <a:spcPts val="2500"/>
              </a:spcBef>
              <a:spcAft>
                <a:spcPts val="0"/>
              </a:spcAft>
              <a:buSzPts val="2200"/>
              <a:buChar char="■"/>
              <a:defRPr/>
            </a:lvl6pPr>
            <a:lvl7pPr indent="-368300" lvl="6" marL="3200400" rtl="0" algn="ctr">
              <a:spcBef>
                <a:spcPts val="2500"/>
              </a:spcBef>
              <a:spcAft>
                <a:spcPts val="0"/>
              </a:spcAft>
              <a:buSzPts val="2200"/>
              <a:buChar char="●"/>
              <a:defRPr/>
            </a:lvl7pPr>
            <a:lvl8pPr indent="-368300" lvl="7" marL="3657600" rtl="0" algn="ctr">
              <a:spcBef>
                <a:spcPts val="2500"/>
              </a:spcBef>
              <a:spcAft>
                <a:spcPts val="0"/>
              </a:spcAft>
              <a:buSzPts val="2200"/>
              <a:buChar char="○"/>
              <a:defRPr/>
            </a:lvl8pPr>
            <a:lvl9pPr indent="-368300" lvl="8" marL="4114800" rtl="0" algn="ctr">
              <a:spcBef>
                <a:spcPts val="2500"/>
              </a:spcBef>
              <a:spcAft>
                <a:spcPts val="2500"/>
              </a:spcAft>
              <a:buSzPts val="2200"/>
              <a:buChar char="■"/>
              <a:defRPr/>
            </a:lvl9pPr>
          </a:lstStyle>
          <a:p/>
        </p:txBody>
      </p:sp>
      <p:sp>
        <p:nvSpPr>
          <p:cNvPr id="228" name="Google Shape;228;p52"/>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9" name="Shape 229"/>
        <p:cNvGrpSpPr/>
        <p:nvPr/>
      </p:nvGrpSpPr>
      <p:grpSpPr>
        <a:xfrm>
          <a:off x="0" y="0"/>
          <a:ext cx="0" cy="0"/>
          <a:chOff x="0" y="0"/>
          <a:chExt cx="0" cy="0"/>
        </a:xfrm>
      </p:grpSpPr>
      <p:sp>
        <p:nvSpPr>
          <p:cNvPr id="230" name="Google Shape;230;p53"/>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Alt" showMasterSp="0">
  <p:cSld name="Title &amp; Subtitle Alt">
    <p:spTree>
      <p:nvGrpSpPr>
        <p:cNvPr id="30" name="Shape 30"/>
        <p:cNvGrpSpPr/>
        <p:nvPr/>
      </p:nvGrpSpPr>
      <p:grpSpPr>
        <a:xfrm>
          <a:off x="0" y="0"/>
          <a:ext cx="0" cy="0"/>
          <a:chOff x="0" y="0"/>
          <a:chExt cx="0" cy="0"/>
        </a:xfrm>
      </p:grpSpPr>
      <p:cxnSp>
        <p:nvCxnSpPr>
          <p:cNvPr id="31" name="Google Shape;31;p6"/>
          <p:cNvCxnSpPr/>
          <p:nvPr/>
        </p:nvCxnSpPr>
        <p:spPr>
          <a:xfrm flipH="1" rot="10800000">
            <a:off x="406400" y="6140894"/>
            <a:ext cx="12192000" cy="263"/>
          </a:xfrm>
          <a:prstGeom prst="straightConnector1">
            <a:avLst/>
          </a:prstGeom>
          <a:noFill/>
          <a:ln cap="flat" cmpd="sng" w="38100">
            <a:solidFill>
              <a:srgbClr val="A6AAA9"/>
            </a:solidFill>
            <a:prstDash val="solid"/>
            <a:miter lim="400000"/>
            <a:headEnd len="sm" w="sm" type="none"/>
            <a:tailEnd len="sm" w="sm" type="none"/>
          </a:ln>
        </p:spPr>
      </p:cxnSp>
      <p:sp>
        <p:nvSpPr>
          <p:cNvPr id="32" name="Google Shape;32;p6"/>
          <p:cNvSpPr txBox="1"/>
          <p:nvPr>
            <p:ph type="title"/>
          </p:nvPr>
        </p:nvSpPr>
        <p:spPr>
          <a:xfrm>
            <a:off x="406400" y="6426200"/>
            <a:ext cx="12192000" cy="2705100"/>
          </a:xfrm>
          <a:prstGeom prst="rect">
            <a:avLst/>
          </a:prstGeom>
          <a:noFill/>
          <a:ln>
            <a:noFill/>
          </a:ln>
        </p:spPr>
        <p:txBody>
          <a:bodyPr anchorCtr="0" anchor="t" bIns="91425" lIns="91425" spcFirstLastPara="1" rIns="91425" wrap="square" tIns="91425">
            <a:noAutofit/>
          </a:bodyPr>
          <a:lstStyle>
            <a:lvl1pPr lvl="0" marR="0" rtl="0" algn="l">
              <a:lnSpc>
                <a:spcPct val="80000"/>
              </a:lnSpc>
              <a:spcBef>
                <a:spcPts val="0"/>
              </a:spcBef>
              <a:spcAft>
                <a:spcPts val="0"/>
              </a:spcAft>
              <a:buClr>
                <a:schemeClr val="accent1"/>
              </a:buClr>
              <a:buSzPts val="17000"/>
              <a:buFont typeface="Arial"/>
              <a:buNone/>
              <a:defRPr b="0" i="0" sz="17000" u="none" cap="none" strike="noStrike">
                <a:solidFill>
                  <a:schemeClr val="accent1"/>
                </a:solidFill>
                <a:latin typeface="Arial"/>
                <a:ea typeface="Arial"/>
                <a:cs typeface="Arial"/>
                <a:sym typeface="Arial"/>
              </a:defRPr>
            </a:lvl1pPr>
            <a:lvl2pPr lvl="1"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2pPr>
            <a:lvl3pPr lvl="2"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3pPr>
            <a:lvl4pPr lvl="3"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4pPr>
            <a:lvl5pPr lvl="4"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5pPr>
            <a:lvl6pPr lvl="5"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6pPr>
            <a:lvl7pPr lvl="6"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7pPr>
            <a:lvl8pPr lvl="7"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8pPr>
            <a:lvl9pPr lvl="8"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9pPr>
          </a:lstStyle>
          <a:p/>
        </p:txBody>
      </p:sp>
      <p:sp>
        <p:nvSpPr>
          <p:cNvPr id="33" name="Google Shape;33;p6"/>
          <p:cNvSpPr txBox="1"/>
          <p:nvPr>
            <p:ph idx="1" type="body"/>
          </p:nvPr>
        </p:nvSpPr>
        <p:spPr>
          <a:xfrm>
            <a:off x="406400" y="4267200"/>
            <a:ext cx="12192000" cy="18034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80000"/>
              </a:lnSpc>
              <a:spcBef>
                <a:spcPts val="2300"/>
              </a:spcBef>
              <a:spcAft>
                <a:spcPts val="0"/>
              </a:spcAft>
              <a:buClr>
                <a:srgbClr val="A6AAA9"/>
              </a:buClr>
              <a:buSzPts val="5400"/>
              <a:buFont typeface="Avenir"/>
              <a:buNone/>
              <a:defRPr b="0" i="0" sz="5400" u="none" cap="none" strike="noStrike">
                <a:solidFill>
                  <a:srgbClr val="A6AAA9"/>
                </a:solidFill>
                <a:latin typeface="Arial"/>
                <a:ea typeface="Arial"/>
                <a:cs typeface="Arial"/>
                <a:sym typeface="Arial"/>
              </a:defRPr>
            </a:lvl1pPr>
            <a:lvl2pPr indent="-228600" lvl="1" marL="914400" marR="0" rtl="0" algn="l">
              <a:lnSpc>
                <a:spcPct val="80000"/>
              </a:lnSpc>
              <a:spcBef>
                <a:spcPts val="2300"/>
              </a:spcBef>
              <a:spcAft>
                <a:spcPts val="0"/>
              </a:spcAft>
              <a:buClr>
                <a:srgbClr val="A6AAA9"/>
              </a:buClr>
              <a:buSzPts val="5400"/>
              <a:buFont typeface="Avenir"/>
              <a:buNone/>
              <a:defRPr b="0" i="0" sz="5400" u="none" cap="none" strike="noStrike">
                <a:solidFill>
                  <a:srgbClr val="A6AAA9"/>
                </a:solidFill>
                <a:latin typeface="Arial"/>
                <a:ea typeface="Arial"/>
                <a:cs typeface="Arial"/>
                <a:sym typeface="Arial"/>
              </a:defRPr>
            </a:lvl2pPr>
            <a:lvl3pPr indent="-228600" lvl="2" marL="1371600" marR="0" rtl="0" algn="l">
              <a:lnSpc>
                <a:spcPct val="80000"/>
              </a:lnSpc>
              <a:spcBef>
                <a:spcPts val="2300"/>
              </a:spcBef>
              <a:spcAft>
                <a:spcPts val="0"/>
              </a:spcAft>
              <a:buClr>
                <a:srgbClr val="A6AAA9"/>
              </a:buClr>
              <a:buSzPts val="5400"/>
              <a:buFont typeface="Avenir"/>
              <a:buNone/>
              <a:defRPr b="0" i="0" sz="5400" u="none" cap="none" strike="noStrike">
                <a:solidFill>
                  <a:srgbClr val="A6AAA9"/>
                </a:solidFill>
                <a:latin typeface="Arial"/>
                <a:ea typeface="Arial"/>
                <a:cs typeface="Arial"/>
                <a:sym typeface="Arial"/>
              </a:defRPr>
            </a:lvl3pPr>
            <a:lvl4pPr indent="-228600" lvl="3" marL="1828800" marR="0" rtl="0" algn="l">
              <a:lnSpc>
                <a:spcPct val="80000"/>
              </a:lnSpc>
              <a:spcBef>
                <a:spcPts val="2300"/>
              </a:spcBef>
              <a:spcAft>
                <a:spcPts val="0"/>
              </a:spcAft>
              <a:buClr>
                <a:srgbClr val="A6AAA9"/>
              </a:buClr>
              <a:buSzPts val="5400"/>
              <a:buFont typeface="Avenir"/>
              <a:buNone/>
              <a:defRPr b="0" i="0" sz="5400" u="none" cap="none" strike="noStrike">
                <a:solidFill>
                  <a:srgbClr val="A6AAA9"/>
                </a:solidFill>
                <a:latin typeface="Arial"/>
                <a:ea typeface="Arial"/>
                <a:cs typeface="Arial"/>
                <a:sym typeface="Arial"/>
              </a:defRPr>
            </a:lvl4pPr>
            <a:lvl5pPr indent="-228600" lvl="4" marL="2286000" marR="0" rtl="0" algn="l">
              <a:lnSpc>
                <a:spcPct val="80000"/>
              </a:lnSpc>
              <a:spcBef>
                <a:spcPts val="2300"/>
              </a:spcBef>
              <a:spcAft>
                <a:spcPts val="0"/>
              </a:spcAft>
              <a:buClr>
                <a:srgbClr val="A6AAA9"/>
              </a:buClr>
              <a:buSzPts val="5400"/>
              <a:buFont typeface="Avenir"/>
              <a:buNone/>
              <a:defRPr b="0" i="0" sz="5400" u="none" cap="none" strike="noStrike">
                <a:solidFill>
                  <a:srgbClr val="A6AAA9"/>
                </a:solidFill>
                <a:latin typeface="Arial"/>
                <a:ea typeface="Arial"/>
                <a:cs typeface="Arial"/>
                <a:sym typeface="Arial"/>
              </a:defRPr>
            </a:lvl5pPr>
            <a:lvl6pPr indent="-455292" lvl="5" marL="27432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indent="-455292" lvl="6" marL="3200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indent="-455292" lvl="7" marL="3657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indent="-455292" lvl="8" marL="4114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34" name="Google Shape;34;p6"/>
          <p:cNvSpPr txBox="1"/>
          <p:nvPr>
            <p:ph idx="12" type="sldNum"/>
          </p:nvPr>
        </p:nvSpPr>
        <p:spPr>
          <a:xfrm>
            <a:off x="12161859" y="419100"/>
            <a:ext cx="406898" cy="457200"/>
          </a:xfrm>
          <a:prstGeom prst="rect">
            <a:avLst/>
          </a:prstGeom>
          <a:noFill/>
          <a:ln>
            <a:noFill/>
          </a:ln>
        </p:spPr>
        <p:txBody>
          <a:bodyPr anchorCtr="0" anchor="t" bIns="50800" lIns="50800" spcFirstLastPara="1" rIns="50800" wrap="square" tIns="50800">
            <a:noAutofit/>
          </a:bodyPr>
          <a:lstStyle>
            <a:lvl1pPr indent="0" lvl="0"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1pPr>
            <a:lvl2pPr indent="0" lvl="1"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2pPr>
            <a:lvl3pPr indent="0" lvl="2"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3pPr>
            <a:lvl4pPr indent="0" lvl="3"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4pPr>
            <a:lvl5pPr indent="0" lvl="4"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5pPr>
            <a:lvl6pPr indent="0" lvl="5"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6pPr>
            <a:lvl7pPr indent="0" lvl="6"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7pPr>
            <a:lvl8pPr indent="0" lvl="7"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8pPr>
            <a:lvl9pPr indent="0" lvl="8"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5" name="Shape 235"/>
        <p:cNvGrpSpPr/>
        <p:nvPr/>
      </p:nvGrpSpPr>
      <p:grpSpPr>
        <a:xfrm>
          <a:off x="0" y="0"/>
          <a:ext cx="0" cy="0"/>
          <a:chOff x="0" y="0"/>
          <a:chExt cx="0" cy="0"/>
        </a:xfrm>
      </p:grpSpPr>
      <p:sp>
        <p:nvSpPr>
          <p:cNvPr id="236" name="Google Shape;236;p55"/>
          <p:cNvSpPr txBox="1"/>
          <p:nvPr>
            <p:ph type="ctrTitle"/>
          </p:nvPr>
        </p:nvSpPr>
        <p:spPr>
          <a:xfrm>
            <a:off x="443319" y="1411935"/>
            <a:ext cx="12118200" cy="3892200"/>
          </a:xfrm>
          <a:prstGeom prst="rect">
            <a:avLst/>
          </a:prstGeom>
        </p:spPr>
        <p:txBody>
          <a:bodyPr anchorCtr="0" anchor="b" bIns="144475" lIns="144475" spcFirstLastPara="1" rIns="144475" wrap="square" tIns="144475">
            <a:normAutofit/>
          </a:bodyPr>
          <a:lstStyle>
            <a:lvl1pPr lvl="0" rtl="0" algn="ctr">
              <a:spcBef>
                <a:spcPts val="0"/>
              </a:spcBef>
              <a:spcAft>
                <a:spcPts val="0"/>
              </a:spcAft>
              <a:buSzPts val="8200"/>
              <a:buNone/>
              <a:defRPr sz="8200"/>
            </a:lvl1pPr>
            <a:lvl2pPr lvl="1" rtl="0" algn="ctr">
              <a:spcBef>
                <a:spcPts val="0"/>
              </a:spcBef>
              <a:spcAft>
                <a:spcPts val="0"/>
              </a:spcAft>
              <a:buSzPts val="8200"/>
              <a:buNone/>
              <a:defRPr sz="8200"/>
            </a:lvl2pPr>
            <a:lvl3pPr lvl="2" rtl="0" algn="ctr">
              <a:spcBef>
                <a:spcPts val="0"/>
              </a:spcBef>
              <a:spcAft>
                <a:spcPts val="0"/>
              </a:spcAft>
              <a:buSzPts val="8200"/>
              <a:buNone/>
              <a:defRPr sz="8200"/>
            </a:lvl3pPr>
            <a:lvl4pPr lvl="3" rtl="0" algn="ctr">
              <a:spcBef>
                <a:spcPts val="0"/>
              </a:spcBef>
              <a:spcAft>
                <a:spcPts val="0"/>
              </a:spcAft>
              <a:buSzPts val="8200"/>
              <a:buNone/>
              <a:defRPr sz="8200"/>
            </a:lvl4pPr>
            <a:lvl5pPr lvl="4" rtl="0" algn="ctr">
              <a:spcBef>
                <a:spcPts val="0"/>
              </a:spcBef>
              <a:spcAft>
                <a:spcPts val="0"/>
              </a:spcAft>
              <a:buSzPts val="8200"/>
              <a:buNone/>
              <a:defRPr sz="8200"/>
            </a:lvl5pPr>
            <a:lvl6pPr lvl="5" rtl="0" algn="ctr">
              <a:spcBef>
                <a:spcPts val="0"/>
              </a:spcBef>
              <a:spcAft>
                <a:spcPts val="0"/>
              </a:spcAft>
              <a:buSzPts val="8200"/>
              <a:buNone/>
              <a:defRPr sz="8200"/>
            </a:lvl6pPr>
            <a:lvl7pPr lvl="6" rtl="0" algn="ctr">
              <a:spcBef>
                <a:spcPts val="0"/>
              </a:spcBef>
              <a:spcAft>
                <a:spcPts val="0"/>
              </a:spcAft>
              <a:buSzPts val="8200"/>
              <a:buNone/>
              <a:defRPr sz="8200"/>
            </a:lvl7pPr>
            <a:lvl8pPr lvl="7" rtl="0" algn="ctr">
              <a:spcBef>
                <a:spcPts val="0"/>
              </a:spcBef>
              <a:spcAft>
                <a:spcPts val="0"/>
              </a:spcAft>
              <a:buSzPts val="8200"/>
              <a:buNone/>
              <a:defRPr sz="8200"/>
            </a:lvl8pPr>
            <a:lvl9pPr lvl="8" rtl="0" algn="ctr">
              <a:spcBef>
                <a:spcPts val="0"/>
              </a:spcBef>
              <a:spcAft>
                <a:spcPts val="0"/>
              </a:spcAft>
              <a:buSzPts val="8200"/>
              <a:buNone/>
              <a:defRPr sz="8200"/>
            </a:lvl9pPr>
          </a:lstStyle>
          <a:p/>
        </p:txBody>
      </p:sp>
      <p:sp>
        <p:nvSpPr>
          <p:cNvPr id="237" name="Google Shape;237;p55"/>
          <p:cNvSpPr txBox="1"/>
          <p:nvPr>
            <p:ph idx="1" type="subTitle"/>
          </p:nvPr>
        </p:nvSpPr>
        <p:spPr>
          <a:xfrm>
            <a:off x="443307" y="5374341"/>
            <a:ext cx="12118200" cy="1503000"/>
          </a:xfrm>
          <a:prstGeom prst="rect">
            <a:avLst/>
          </a:prstGeom>
        </p:spPr>
        <p:txBody>
          <a:bodyPr anchorCtr="0" anchor="t" bIns="144475" lIns="144475" spcFirstLastPara="1" rIns="144475" wrap="square" tIns="144475">
            <a:normAutofit/>
          </a:bodyPr>
          <a:lstStyle>
            <a:lvl1pPr lvl="0" rtl="0" algn="ctr">
              <a:lnSpc>
                <a:spcPct val="100000"/>
              </a:lnSpc>
              <a:spcBef>
                <a:spcPts val="0"/>
              </a:spcBef>
              <a:spcAft>
                <a:spcPts val="0"/>
              </a:spcAft>
              <a:buSzPts val="4400"/>
              <a:buNone/>
              <a:defRPr sz="4400"/>
            </a:lvl1pPr>
            <a:lvl2pPr lvl="1" rtl="0" algn="ctr">
              <a:lnSpc>
                <a:spcPct val="100000"/>
              </a:lnSpc>
              <a:spcBef>
                <a:spcPts val="0"/>
              </a:spcBef>
              <a:spcAft>
                <a:spcPts val="0"/>
              </a:spcAft>
              <a:buSzPts val="4400"/>
              <a:buNone/>
              <a:defRPr sz="4400"/>
            </a:lvl2pPr>
            <a:lvl3pPr lvl="2" rtl="0" algn="ctr">
              <a:lnSpc>
                <a:spcPct val="100000"/>
              </a:lnSpc>
              <a:spcBef>
                <a:spcPts val="0"/>
              </a:spcBef>
              <a:spcAft>
                <a:spcPts val="0"/>
              </a:spcAft>
              <a:buSzPts val="4400"/>
              <a:buNone/>
              <a:defRPr sz="4400"/>
            </a:lvl3pPr>
            <a:lvl4pPr lvl="3" rtl="0" algn="ctr">
              <a:lnSpc>
                <a:spcPct val="100000"/>
              </a:lnSpc>
              <a:spcBef>
                <a:spcPts val="0"/>
              </a:spcBef>
              <a:spcAft>
                <a:spcPts val="0"/>
              </a:spcAft>
              <a:buSzPts val="4400"/>
              <a:buNone/>
              <a:defRPr sz="4400"/>
            </a:lvl4pPr>
            <a:lvl5pPr lvl="4" rtl="0" algn="ctr">
              <a:lnSpc>
                <a:spcPct val="100000"/>
              </a:lnSpc>
              <a:spcBef>
                <a:spcPts val="0"/>
              </a:spcBef>
              <a:spcAft>
                <a:spcPts val="0"/>
              </a:spcAft>
              <a:buSzPts val="4400"/>
              <a:buNone/>
              <a:defRPr sz="4400"/>
            </a:lvl5pPr>
            <a:lvl6pPr lvl="5" rtl="0" algn="ctr">
              <a:lnSpc>
                <a:spcPct val="100000"/>
              </a:lnSpc>
              <a:spcBef>
                <a:spcPts val="0"/>
              </a:spcBef>
              <a:spcAft>
                <a:spcPts val="0"/>
              </a:spcAft>
              <a:buSzPts val="4400"/>
              <a:buNone/>
              <a:defRPr sz="4400"/>
            </a:lvl6pPr>
            <a:lvl7pPr lvl="6" rtl="0" algn="ctr">
              <a:lnSpc>
                <a:spcPct val="100000"/>
              </a:lnSpc>
              <a:spcBef>
                <a:spcPts val="0"/>
              </a:spcBef>
              <a:spcAft>
                <a:spcPts val="0"/>
              </a:spcAft>
              <a:buSzPts val="4400"/>
              <a:buNone/>
              <a:defRPr sz="4400"/>
            </a:lvl7pPr>
            <a:lvl8pPr lvl="7" rtl="0" algn="ctr">
              <a:lnSpc>
                <a:spcPct val="100000"/>
              </a:lnSpc>
              <a:spcBef>
                <a:spcPts val="0"/>
              </a:spcBef>
              <a:spcAft>
                <a:spcPts val="0"/>
              </a:spcAft>
              <a:buSzPts val="4400"/>
              <a:buNone/>
              <a:defRPr sz="4400"/>
            </a:lvl8pPr>
            <a:lvl9pPr lvl="8" rtl="0" algn="ctr">
              <a:lnSpc>
                <a:spcPct val="100000"/>
              </a:lnSpc>
              <a:spcBef>
                <a:spcPts val="0"/>
              </a:spcBef>
              <a:spcAft>
                <a:spcPts val="0"/>
              </a:spcAft>
              <a:buSzPts val="4400"/>
              <a:buNone/>
              <a:defRPr sz="4400"/>
            </a:lvl9pPr>
          </a:lstStyle>
          <a:p/>
        </p:txBody>
      </p:sp>
      <p:sp>
        <p:nvSpPr>
          <p:cNvPr id="238" name="Google Shape;238;p55"/>
          <p:cNvSpPr txBox="1"/>
          <p:nvPr>
            <p:ph idx="12" type="sldNum"/>
          </p:nvPr>
        </p:nvSpPr>
        <p:spPr>
          <a:xfrm>
            <a:off x="12049718" y="8842841"/>
            <a:ext cx="780300" cy="746400"/>
          </a:xfrm>
          <a:prstGeom prst="rect">
            <a:avLst/>
          </a:prstGeom>
        </p:spPr>
        <p:txBody>
          <a:bodyPr anchorCtr="0" anchor="ctr" bIns="144475" lIns="144475" spcFirstLastPara="1" rIns="144475" wrap="square" tIns="1444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9" name="Shape 239"/>
        <p:cNvGrpSpPr/>
        <p:nvPr/>
      </p:nvGrpSpPr>
      <p:grpSpPr>
        <a:xfrm>
          <a:off x="0" y="0"/>
          <a:ext cx="0" cy="0"/>
          <a:chOff x="0" y="0"/>
          <a:chExt cx="0" cy="0"/>
        </a:xfrm>
      </p:grpSpPr>
      <p:sp>
        <p:nvSpPr>
          <p:cNvPr id="240" name="Google Shape;240;p56"/>
          <p:cNvSpPr txBox="1"/>
          <p:nvPr>
            <p:ph type="title"/>
          </p:nvPr>
        </p:nvSpPr>
        <p:spPr>
          <a:xfrm>
            <a:off x="443307" y="4078649"/>
            <a:ext cx="12118200" cy="1596300"/>
          </a:xfrm>
          <a:prstGeom prst="rect">
            <a:avLst/>
          </a:prstGeom>
        </p:spPr>
        <p:txBody>
          <a:bodyPr anchorCtr="0" anchor="ctr" bIns="144475" lIns="144475" spcFirstLastPara="1" rIns="144475" wrap="square" tIns="144475">
            <a:normAutofit/>
          </a:bodyPr>
          <a:lstStyle>
            <a:lvl1pPr lvl="0" rtl="0" algn="ctr">
              <a:spcBef>
                <a:spcPts val="0"/>
              </a:spcBef>
              <a:spcAft>
                <a:spcPts val="0"/>
              </a:spcAft>
              <a:buSzPts val="5700"/>
              <a:buNone/>
              <a:defRPr sz="5700"/>
            </a:lvl1pPr>
            <a:lvl2pPr lvl="1" rtl="0" algn="ctr">
              <a:spcBef>
                <a:spcPts val="0"/>
              </a:spcBef>
              <a:spcAft>
                <a:spcPts val="0"/>
              </a:spcAft>
              <a:buSzPts val="5700"/>
              <a:buNone/>
              <a:defRPr sz="5700"/>
            </a:lvl2pPr>
            <a:lvl3pPr lvl="2" rtl="0" algn="ctr">
              <a:spcBef>
                <a:spcPts val="0"/>
              </a:spcBef>
              <a:spcAft>
                <a:spcPts val="0"/>
              </a:spcAft>
              <a:buSzPts val="5700"/>
              <a:buNone/>
              <a:defRPr sz="5700"/>
            </a:lvl3pPr>
            <a:lvl4pPr lvl="3" rtl="0" algn="ctr">
              <a:spcBef>
                <a:spcPts val="0"/>
              </a:spcBef>
              <a:spcAft>
                <a:spcPts val="0"/>
              </a:spcAft>
              <a:buSzPts val="5700"/>
              <a:buNone/>
              <a:defRPr sz="5700"/>
            </a:lvl4pPr>
            <a:lvl5pPr lvl="4" rtl="0" algn="ctr">
              <a:spcBef>
                <a:spcPts val="0"/>
              </a:spcBef>
              <a:spcAft>
                <a:spcPts val="0"/>
              </a:spcAft>
              <a:buSzPts val="5700"/>
              <a:buNone/>
              <a:defRPr sz="5700"/>
            </a:lvl5pPr>
            <a:lvl6pPr lvl="5" rtl="0" algn="ctr">
              <a:spcBef>
                <a:spcPts val="0"/>
              </a:spcBef>
              <a:spcAft>
                <a:spcPts val="0"/>
              </a:spcAft>
              <a:buSzPts val="5700"/>
              <a:buNone/>
              <a:defRPr sz="5700"/>
            </a:lvl6pPr>
            <a:lvl7pPr lvl="6" rtl="0" algn="ctr">
              <a:spcBef>
                <a:spcPts val="0"/>
              </a:spcBef>
              <a:spcAft>
                <a:spcPts val="0"/>
              </a:spcAft>
              <a:buSzPts val="5700"/>
              <a:buNone/>
              <a:defRPr sz="5700"/>
            </a:lvl7pPr>
            <a:lvl8pPr lvl="7" rtl="0" algn="ctr">
              <a:spcBef>
                <a:spcPts val="0"/>
              </a:spcBef>
              <a:spcAft>
                <a:spcPts val="0"/>
              </a:spcAft>
              <a:buSzPts val="5700"/>
              <a:buNone/>
              <a:defRPr sz="5700"/>
            </a:lvl8pPr>
            <a:lvl9pPr lvl="8" rtl="0" algn="ctr">
              <a:spcBef>
                <a:spcPts val="0"/>
              </a:spcBef>
              <a:spcAft>
                <a:spcPts val="0"/>
              </a:spcAft>
              <a:buSzPts val="5700"/>
              <a:buNone/>
              <a:defRPr sz="5700"/>
            </a:lvl9pPr>
          </a:lstStyle>
          <a:p/>
        </p:txBody>
      </p:sp>
      <p:sp>
        <p:nvSpPr>
          <p:cNvPr id="241" name="Google Shape;241;p56"/>
          <p:cNvSpPr txBox="1"/>
          <p:nvPr>
            <p:ph idx="12" type="sldNum"/>
          </p:nvPr>
        </p:nvSpPr>
        <p:spPr>
          <a:xfrm>
            <a:off x="12049718" y="8842841"/>
            <a:ext cx="780300" cy="746400"/>
          </a:xfrm>
          <a:prstGeom prst="rect">
            <a:avLst/>
          </a:prstGeom>
        </p:spPr>
        <p:txBody>
          <a:bodyPr anchorCtr="0" anchor="ctr" bIns="144475" lIns="144475" spcFirstLastPara="1" rIns="144475" wrap="square" tIns="1444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2" name="Shape 242"/>
        <p:cNvGrpSpPr/>
        <p:nvPr/>
      </p:nvGrpSpPr>
      <p:grpSpPr>
        <a:xfrm>
          <a:off x="0" y="0"/>
          <a:ext cx="0" cy="0"/>
          <a:chOff x="0" y="0"/>
          <a:chExt cx="0" cy="0"/>
        </a:xfrm>
      </p:grpSpPr>
      <p:sp>
        <p:nvSpPr>
          <p:cNvPr id="243" name="Google Shape;243;p57"/>
          <p:cNvSpPr txBox="1"/>
          <p:nvPr>
            <p:ph type="title"/>
          </p:nvPr>
        </p:nvSpPr>
        <p:spPr>
          <a:xfrm>
            <a:off x="443307" y="843899"/>
            <a:ext cx="12118200" cy="1086000"/>
          </a:xfrm>
          <a:prstGeom prst="rect">
            <a:avLst/>
          </a:prstGeom>
        </p:spPr>
        <p:txBody>
          <a:bodyPr anchorCtr="0" anchor="t" bIns="144475" lIns="144475" spcFirstLastPara="1" rIns="144475" wrap="square" tIns="144475">
            <a:normAutofit/>
          </a:bodyPr>
          <a:lstStyle>
            <a:lvl1pPr lvl="0" rtl="0">
              <a:spcBef>
                <a:spcPts val="0"/>
              </a:spcBef>
              <a:spcAft>
                <a:spcPts val="0"/>
              </a:spcAft>
              <a:buSzPts val="4400"/>
              <a:buNone/>
              <a:defRPr/>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p:txBody>
      </p:sp>
      <p:sp>
        <p:nvSpPr>
          <p:cNvPr id="244" name="Google Shape;244;p57"/>
          <p:cNvSpPr txBox="1"/>
          <p:nvPr>
            <p:ph idx="1" type="body"/>
          </p:nvPr>
        </p:nvSpPr>
        <p:spPr>
          <a:xfrm>
            <a:off x="443307" y="2185434"/>
            <a:ext cx="12118200" cy="6478500"/>
          </a:xfrm>
          <a:prstGeom prst="rect">
            <a:avLst/>
          </a:prstGeom>
        </p:spPr>
        <p:txBody>
          <a:bodyPr anchorCtr="0" anchor="t" bIns="144475" lIns="144475" spcFirstLastPara="1" rIns="144475" wrap="square" tIns="144475">
            <a:normAutofit/>
          </a:bodyPr>
          <a:lstStyle>
            <a:lvl1pPr indent="-406400" lvl="0" marL="457200" rtl="0">
              <a:spcBef>
                <a:spcPts val="0"/>
              </a:spcBef>
              <a:spcAft>
                <a:spcPts val="0"/>
              </a:spcAft>
              <a:buSzPts val="2800"/>
              <a:buChar char="●"/>
              <a:defRPr/>
            </a:lvl1pPr>
            <a:lvl2pPr indent="-368300" lvl="1" marL="914400" rtl="0">
              <a:spcBef>
                <a:spcPts val="0"/>
              </a:spcBef>
              <a:spcAft>
                <a:spcPts val="0"/>
              </a:spcAft>
              <a:buSzPts val="2200"/>
              <a:buChar char="○"/>
              <a:defRPr/>
            </a:lvl2pPr>
            <a:lvl3pPr indent="-368300" lvl="2" marL="1371600" rtl="0">
              <a:spcBef>
                <a:spcPts val="0"/>
              </a:spcBef>
              <a:spcAft>
                <a:spcPts val="0"/>
              </a:spcAft>
              <a:buSzPts val="2200"/>
              <a:buChar char="■"/>
              <a:defRPr/>
            </a:lvl3pPr>
            <a:lvl4pPr indent="-368300" lvl="3" marL="1828800" rtl="0">
              <a:spcBef>
                <a:spcPts val="0"/>
              </a:spcBef>
              <a:spcAft>
                <a:spcPts val="0"/>
              </a:spcAft>
              <a:buSzPts val="2200"/>
              <a:buChar char="●"/>
              <a:defRPr/>
            </a:lvl4pPr>
            <a:lvl5pPr indent="-368300" lvl="4" marL="2286000" rtl="0">
              <a:spcBef>
                <a:spcPts val="0"/>
              </a:spcBef>
              <a:spcAft>
                <a:spcPts val="0"/>
              </a:spcAft>
              <a:buSzPts val="2200"/>
              <a:buChar char="○"/>
              <a:defRPr/>
            </a:lvl5pPr>
            <a:lvl6pPr indent="-368300" lvl="5" marL="2743200" rtl="0">
              <a:spcBef>
                <a:spcPts val="0"/>
              </a:spcBef>
              <a:spcAft>
                <a:spcPts val="0"/>
              </a:spcAft>
              <a:buSzPts val="2200"/>
              <a:buChar char="■"/>
              <a:defRPr/>
            </a:lvl6pPr>
            <a:lvl7pPr indent="-368300" lvl="6" marL="3200400" rtl="0">
              <a:spcBef>
                <a:spcPts val="0"/>
              </a:spcBef>
              <a:spcAft>
                <a:spcPts val="0"/>
              </a:spcAft>
              <a:buSzPts val="2200"/>
              <a:buChar char="●"/>
              <a:defRPr/>
            </a:lvl7pPr>
            <a:lvl8pPr indent="-368300" lvl="7" marL="3657600" rtl="0">
              <a:spcBef>
                <a:spcPts val="0"/>
              </a:spcBef>
              <a:spcAft>
                <a:spcPts val="0"/>
              </a:spcAft>
              <a:buSzPts val="2200"/>
              <a:buChar char="○"/>
              <a:defRPr/>
            </a:lvl8pPr>
            <a:lvl9pPr indent="-368300" lvl="8" marL="4114800" rtl="0">
              <a:spcBef>
                <a:spcPts val="0"/>
              </a:spcBef>
              <a:spcAft>
                <a:spcPts val="0"/>
              </a:spcAft>
              <a:buSzPts val="2200"/>
              <a:buChar char="■"/>
              <a:defRPr/>
            </a:lvl9pPr>
          </a:lstStyle>
          <a:p/>
        </p:txBody>
      </p:sp>
      <p:sp>
        <p:nvSpPr>
          <p:cNvPr id="245" name="Google Shape;245;p57"/>
          <p:cNvSpPr txBox="1"/>
          <p:nvPr>
            <p:ph idx="12" type="sldNum"/>
          </p:nvPr>
        </p:nvSpPr>
        <p:spPr>
          <a:xfrm>
            <a:off x="12049718" y="8842841"/>
            <a:ext cx="780300" cy="746400"/>
          </a:xfrm>
          <a:prstGeom prst="rect">
            <a:avLst/>
          </a:prstGeom>
        </p:spPr>
        <p:txBody>
          <a:bodyPr anchorCtr="0" anchor="ctr" bIns="144475" lIns="144475" spcFirstLastPara="1" rIns="144475" wrap="square" tIns="1444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6" name="Shape 246"/>
        <p:cNvGrpSpPr/>
        <p:nvPr/>
      </p:nvGrpSpPr>
      <p:grpSpPr>
        <a:xfrm>
          <a:off x="0" y="0"/>
          <a:ext cx="0" cy="0"/>
          <a:chOff x="0" y="0"/>
          <a:chExt cx="0" cy="0"/>
        </a:xfrm>
      </p:grpSpPr>
      <p:sp>
        <p:nvSpPr>
          <p:cNvPr id="247" name="Google Shape;247;p58"/>
          <p:cNvSpPr txBox="1"/>
          <p:nvPr>
            <p:ph type="title"/>
          </p:nvPr>
        </p:nvSpPr>
        <p:spPr>
          <a:xfrm>
            <a:off x="443307" y="843899"/>
            <a:ext cx="12118200" cy="1086000"/>
          </a:xfrm>
          <a:prstGeom prst="rect">
            <a:avLst/>
          </a:prstGeom>
        </p:spPr>
        <p:txBody>
          <a:bodyPr anchorCtr="0" anchor="t" bIns="144475" lIns="144475" spcFirstLastPara="1" rIns="144475" wrap="square" tIns="144475">
            <a:normAutofit/>
          </a:bodyPr>
          <a:lstStyle>
            <a:lvl1pPr lvl="0" rtl="0">
              <a:spcBef>
                <a:spcPts val="0"/>
              </a:spcBef>
              <a:spcAft>
                <a:spcPts val="0"/>
              </a:spcAft>
              <a:buSzPts val="4400"/>
              <a:buNone/>
              <a:defRPr/>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p:txBody>
      </p:sp>
      <p:sp>
        <p:nvSpPr>
          <p:cNvPr id="248" name="Google Shape;248;p58"/>
          <p:cNvSpPr txBox="1"/>
          <p:nvPr>
            <p:ph idx="1" type="body"/>
          </p:nvPr>
        </p:nvSpPr>
        <p:spPr>
          <a:xfrm>
            <a:off x="443307" y="2185434"/>
            <a:ext cx="5688600" cy="6478500"/>
          </a:xfrm>
          <a:prstGeom prst="rect">
            <a:avLst/>
          </a:prstGeom>
        </p:spPr>
        <p:txBody>
          <a:bodyPr anchorCtr="0" anchor="t" bIns="144475" lIns="144475" spcFirstLastPara="1" rIns="144475" wrap="square" tIns="144475">
            <a:normAutofit/>
          </a:bodyPr>
          <a:lstStyle>
            <a:lvl1pPr indent="-368300" lvl="0" marL="457200" rtl="0">
              <a:spcBef>
                <a:spcPts val="0"/>
              </a:spcBef>
              <a:spcAft>
                <a:spcPts val="0"/>
              </a:spcAft>
              <a:buSzPts val="2200"/>
              <a:buChar char="●"/>
              <a:defRPr sz="2200"/>
            </a:lvl1pPr>
            <a:lvl2pPr indent="-349250" lvl="1" marL="914400" rtl="0">
              <a:spcBef>
                <a:spcPts val="0"/>
              </a:spcBef>
              <a:spcAft>
                <a:spcPts val="0"/>
              </a:spcAft>
              <a:buSzPts val="1900"/>
              <a:buChar char="○"/>
              <a:defRPr sz="1900"/>
            </a:lvl2pPr>
            <a:lvl3pPr indent="-349250" lvl="2" marL="1371600" rtl="0">
              <a:spcBef>
                <a:spcPts val="0"/>
              </a:spcBef>
              <a:spcAft>
                <a:spcPts val="0"/>
              </a:spcAft>
              <a:buSzPts val="1900"/>
              <a:buChar char="■"/>
              <a:defRPr sz="1900"/>
            </a:lvl3pPr>
            <a:lvl4pPr indent="-349250" lvl="3" marL="1828800" rtl="0">
              <a:spcBef>
                <a:spcPts val="0"/>
              </a:spcBef>
              <a:spcAft>
                <a:spcPts val="0"/>
              </a:spcAft>
              <a:buSzPts val="1900"/>
              <a:buChar char="●"/>
              <a:defRPr sz="1900"/>
            </a:lvl4pPr>
            <a:lvl5pPr indent="-349250" lvl="4" marL="2286000" rtl="0">
              <a:spcBef>
                <a:spcPts val="0"/>
              </a:spcBef>
              <a:spcAft>
                <a:spcPts val="0"/>
              </a:spcAft>
              <a:buSzPts val="1900"/>
              <a:buChar char="○"/>
              <a:defRPr sz="1900"/>
            </a:lvl5pPr>
            <a:lvl6pPr indent="-349250" lvl="5" marL="2743200" rtl="0">
              <a:spcBef>
                <a:spcPts val="0"/>
              </a:spcBef>
              <a:spcAft>
                <a:spcPts val="0"/>
              </a:spcAft>
              <a:buSzPts val="1900"/>
              <a:buChar char="■"/>
              <a:defRPr sz="1900"/>
            </a:lvl6pPr>
            <a:lvl7pPr indent="-349250" lvl="6" marL="3200400" rtl="0">
              <a:spcBef>
                <a:spcPts val="0"/>
              </a:spcBef>
              <a:spcAft>
                <a:spcPts val="0"/>
              </a:spcAft>
              <a:buSzPts val="1900"/>
              <a:buChar char="●"/>
              <a:defRPr sz="1900"/>
            </a:lvl7pPr>
            <a:lvl8pPr indent="-349250" lvl="7" marL="3657600" rtl="0">
              <a:spcBef>
                <a:spcPts val="0"/>
              </a:spcBef>
              <a:spcAft>
                <a:spcPts val="0"/>
              </a:spcAft>
              <a:buSzPts val="1900"/>
              <a:buChar char="○"/>
              <a:defRPr sz="1900"/>
            </a:lvl8pPr>
            <a:lvl9pPr indent="-349250" lvl="8" marL="4114800" rtl="0">
              <a:spcBef>
                <a:spcPts val="0"/>
              </a:spcBef>
              <a:spcAft>
                <a:spcPts val="0"/>
              </a:spcAft>
              <a:buSzPts val="1900"/>
              <a:buChar char="■"/>
              <a:defRPr sz="1900"/>
            </a:lvl9pPr>
          </a:lstStyle>
          <a:p/>
        </p:txBody>
      </p:sp>
      <p:sp>
        <p:nvSpPr>
          <p:cNvPr id="249" name="Google Shape;249;p58"/>
          <p:cNvSpPr txBox="1"/>
          <p:nvPr>
            <p:ph idx="2" type="body"/>
          </p:nvPr>
        </p:nvSpPr>
        <p:spPr>
          <a:xfrm>
            <a:off x="6872747" y="2185434"/>
            <a:ext cx="5688600" cy="6478500"/>
          </a:xfrm>
          <a:prstGeom prst="rect">
            <a:avLst/>
          </a:prstGeom>
        </p:spPr>
        <p:txBody>
          <a:bodyPr anchorCtr="0" anchor="t" bIns="144475" lIns="144475" spcFirstLastPara="1" rIns="144475" wrap="square" tIns="144475">
            <a:normAutofit/>
          </a:bodyPr>
          <a:lstStyle>
            <a:lvl1pPr indent="-368300" lvl="0" marL="457200" rtl="0">
              <a:spcBef>
                <a:spcPts val="0"/>
              </a:spcBef>
              <a:spcAft>
                <a:spcPts val="0"/>
              </a:spcAft>
              <a:buSzPts val="2200"/>
              <a:buChar char="●"/>
              <a:defRPr sz="2200"/>
            </a:lvl1pPr>
            <a:lvl2pPr indent="-349250" lvl="1" marL="914400" rtl="0">
              <a:spcBef>
                <a:spcPts val="0"/>
              </a:spcBef>
              <a:spcAft>
                <a:spcPts val="0"/>
              </a:spcAft>
              <a:buSzPts val="1900"/>
              <a:buChar char="○"/>
              <a:defRPr sz="1900"/>
            </a:lvl2pPr>
            <a:lvl3pPr indent="-349250" lvl="2" marL="1371600" rtl="0">
              <a:spcBef>
                <a:spcPts val="0"/>
              </a:spcBef>
              <a:spcAft>
                <a:spcPts val="0"/>
              </a:spcAft>
              <a:buSzPts val="1900"/>
              <a:buChar char="■"/>
              <a:defRPr sz="1900"/>
            </a:lvl3pPr>
            <a:lvl4pPr indent="-349250" lvl="3" marL="1828800" rtl="0">
              <a:spcBef>
                <a:spcPts val="0"/>
              </a:spcBef>
              <a:spcAft>
                <a:spcPts val="0"/>
              </a:spcAft>
              <a:buSzPts val="1900"/>
              <a:buChar char="●"/>
              <a:defRPr sz="1900"/>
            </a:lvl4pPr>
            <a:lvl5pPr indent="-349250" lvl="4" marL="2286000" rtl="0">
              <a:spcBef>
                <a:spcPts val="0"/>
              </a:spcBef>
              <a:spcAft>
                <a:spcPts val="0"/>
              </a:spcAft>
              <a:buSzPts val="1900"/>
              <a:buChar char="○"/>
              <a:defRPr sz="1900"/>
            </a:lvl5pPr>
            <a:lvl6pPr indent="-349250" lvl="5" marL="2743200" rtl="0">
              <a:spcBef>
                <a:spcPts val="0"/>
              </a:spcBef>
              <a:spcAft>
                <a:spcPts val="0"/>
              </a:spcAft>
              <a:buSzPts val="1900"/>
              <a:buChar char="■"/>
              <a:defRPr sz="1900"/>
            </a:lvl6pPr>
            <a:lvl7pPr indent="-349250" lvl="6" marL="3200400" rtl="0">
              <a:spcBef>
                <a:spcPts val="0"/>
              </a:spcBef>
              <a:spcAft>
                <a:spcPts val="0"/>
              </a:spcAft>
              <a:buSzPts val="1900"/>
              <a:buChar char="●"/>
              <a:defRPr sz="1900"/>
            </a:lvl7pPr>
            <a:lvl8pPr indent="-349250" lvl="7" marL="3657600" rtl="0">
              <a:spcBef>
                <a:spcPts val="0"/>
              </a:spcBef>
              <a:spcAft>
                <a:spcPts val="0"/>
              </a:spcAft>
              <a:buSzPts val="1900"/>
              <a:buChar char="○"/>
              <a:defRPr sz="1900"/>
            </a:lvl8pPr>
            <a:lvl9pPr indent="-349250" lvl="8" marL="4114800" rtl="0">
              <a:spcBef>
                <a:spcPts val="0"/>
              </a:spcBef>
              <a:spcAft>
                <a:spcPts val="0"/>
              </a:spcAft>
              <a:buSzPts val="1900"/>
              <a:buChar char="■"/>
              <a:defRPr sz="1900"/>
            </a:lvl9pPr>
          </a:lstStyle>
          <a:p/>
        </p:txBody>
      </p:sp>
      <p:sp>
        <p:nvSpPr>
          <p:cNvPr id="250" name="Google Shape;250;p58"/>
          <p:cNvSpPr txBox="1"/>
          <p:nvPr>
            <p:ph idx="12" type="sldNum"/>
          </p:nvPr>
        </p:nvSpPr>
        <p:spPr>
          <a:xfrm>
            <a:off x="12049718" y="8842841"/>
            <a:ext cx="780300" cy="746400"/>
          </a:xfrm>
          <a:prstGeom prst="rect">
            <a:avLst/>
          </a:prstGeom>
        </p:spPr>
        <p:txBody>
          <a:bodyPr anchorCtr="0" anchor="ctr" bIns="144475" lIns="144475" spcFirstLastPara="1" rIns="144475" wrap="square" tIns="1444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 name="Shape 251"/>
        <p:cNvGrpSpPr/>
        <p:nvPr/>
      </p:nvGrpSpPr>
      <p:grpSpPr>
        <a:xfrm>
          <a:off x="0" y="0"/>
          <a:ext cx="0" cy="0"/>
          <a:chOff x="0" y="0"/>
          <a:chExt cx="0" cy="0"/>
        </a:xfrm>
      </p:grpSpPr>
      <p:sp>
        <p:nvSpPr>
          <p:cNvPr id="252" name="Google Shape;252;p59"/>
          <p:cNvSpPr txBox="1"/>
          <p:nvPr>
            <p:ph type="title"/>
          </p:nvPr>
        </p:nvSpPr>
        <p:spPr>
          <a:xfrm>
            <a:off x="443307" y="843899"/>
            <a:ext cx="12118200" cy="1086000"/>
          </a:xfrm>
          <a:prstGeom prst="rect">
            <a:avLst/>
          </a:prstGeom>
        </p:spPr>
        <p:txBody>
          <a:bodyPr anchorCtr="0" anchor="t" bIns="144475" lIns="144475" spcFirstLastPara="1" rIns="144475" wrap="square" tIns="144475">
            <a:normAutofit/>
          </a:bodyPr>
          <a:lstStyle>
            <a:lvl1pPr lvl="0" rtl="0">
              <a:spcBef>
                <a:spcPts val="0"/>
              </a:spcBef>
              <a:spcAft>
                <a:spcPts val="0"/>
              </a:spcAft>
              <a:buSzPts val="4400"/>
              <a:buNone/>
              <a:defRPr/>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p:txBody>
      </p:sp>
      <p:sp>
        <p:nvSpPr>
          <p:cNvPr id="253" name="Google Shape;253;p59"/>
          <p:cNvSpPr txBox="1"/>
          <p:nvPr>
            <p:ph idx="12" type="sldNum"/>
          </p:nvPr>
        </p:nvSpPr>
        <p:spPr>
          <a:xfrm>
            <a:off x="12049718" y="8842841"/>
            <a:ext cx="780300" cy="746400"/>
          </a:xfrm>
          <a:prstGeom prst="rect">
            <a:avLst/>
          </a:prstGeom>
        </p:spPr>
        <p:txBody>
          <a:bodyPr anchorCtr="0" anchor="ctr" bIns="144475" lIns="144475" spcFirstLastPara="1" rIns="144475" wrap="square" tIns="1444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4" name="Shape 254"/>
        <p:cNvGrpSpPr/>
        <p:nvPr/>
      </p:nvGrpSpPr>
      <p:grpSpPr>
        <a:xfrm>
          <a:off x="0" y="0"/>
          <a:ext cx="0" cy="0"/>
          <a:chOff x="0" y="0"/>
          <a:chExt cx="0" cy="0"/>
        </a:xfrm>
      </p:grpSpPr>
      <p:sp>
        <p:nvSpPr>
          <p:cNvPr id="255" name="Google Shape;255;p60"/>
          <p:cNvSpPr txBox="1"/>
          <p:nvPr>
            <p:ph type="title"/>
          </p:nvPr>
        </p:nvSpPr>
        <p:spPr>
          <a:xfrm>
            <a:off x="443307" y="1053582"/>
            <a:ext cx="3993600" cy="1433100"/>
          </a:xfrm>
          <a:prstGeom prst="rect">
            <a:avLst/>
          </a:prstGeom>
        </p:spPr>
        <p:txBody>
          <a:bodyPr anchorCtr="0" anchor="b" bIns="144475" lIns="144475" spcFirstLastPara="1" rIns="144475" wrap="square" tIns="144475">
            <a:normAutofit/>
          </a:bodyPr>
          <a:lstStyle>
            <a:lvl1pPr lvl="0" rtl="0">
              <a:spcBef>
                <a:spcPts val="0"/>
              </a:spcBef>
              <a:spcAft>
                <a:spcPts val="0"/>
              </a:spcAft>
              <a:buSzPts val="3800"/>
              <a:buNone/>
              <a:defRPr sz="3800"/>
            </a:lvl1pPr>
            <a:lvl2pPr lvl="1" rtl="0">
              <a:spcBef>
                <a:spcPts val="0"/>
              </a:spcBef>
              <a:spcAft>
                <a:spcPts val="0"/>
              </a:spcAft>
              <a:buSzPts val="3800"/>
              <a:buNone/>
              <a:defRPr sz="3800"/>
            </a:lvl2pPr>
            <a:lvl3pPr lvl="2" rtl="0">
              <a:spcBef>
                <a:spcPts val="0"/>
              </a:spcBef>
              <a:spcAft>
                <a:spcPts val="0"/>
              </a:spcAft>
              <a:buSzPts val="3800"/>
              <a:buNone/>
              <a:defRPr sz="3800"/>
            </a:lvl3pPr>
            <a:lvl4pPr lvl="3" rtl="0">
              <a:spcBef>
                <a:spcPts val="0"/>
              </a:spcBef>
              <a:spcAft>
                <a:spcPts val="0"/>
              </a:spcAft>
              <a:buSzPts val="3800"/>
              <a:buNone/>
              <a:defRPr sz="3800"/>
            </a:lvl4pPr>
            <a:lvl5pPr lvl="4" rtl="0">
              <a:spcBef>
                <a:spcPts val="0"/>
              </a:spcBef>
              <a:spcAft>
                <a:spcPts val="0"/>
              </a:spcAft>
              <a:buSzPts val="3800"/>
              <a:buNone/>
              <a:defRPr sz="3800"/>
            </a:lvl5pPr>
            <a:lvl6pPr lvl="5" rtl="0">
              <a:spcBef>
                <a:spcPts val="0"/>
              </a:spcBef>
              <a:spcAft>
                <a:spcPts val="0"/>
              </a:spcAft>
              <a:buSzPts val="3800"/>
              <a:buNone/>
              <a:defRPr sz="3800"/>
            </a:lvl6pPr>
            <a:lvl7pPr lvl="6" rtl="0">
              <a:spcBef>
                <a:spcPts val="0"/>
              </a:spcBef>
              <a:spcAft>
                <a:spcPts val="0"/>
              </a:spcAft>
              <a:buSzPts val="3800"/>
              <a:buNone/>
              <a:defRPr sz="3800"/>
            </a:lvl7pPr>
            <a:lvl8pPr lvl="7" rtl="0">
              <a:spcBef>
                <a:spcPts val="0"/>
              </a:spcBef>
              <a:spcAft>
                <a:spcPts val="0"/>
              </a:spcAft>
              <a:buSzPts val="3800"/>
              <a:buNone/>
              <a:defRPr sz="3800"/>
            </a:lvl8pPr>
            <a:lvl9pPr lvl="8" rtl="0">
              <a:spcBef>
                <a:spcPts val="0"/>
              </a:spcBef>
              <a:spcAft>
                <a:spcPts val="0"/>
              </a:spcAft>
              <a:buSzPts val="3800"/>
              <a:buNone/>
              <a:defRPr sz="3800"/>
            </a:lvl9pPr>
          </a:lstStyle>
          <a:p/>
        </p:txBody>
      </p:sp>
      <p:sp>
        <p:nvSpPr>
          <p:cNvPr id="256" name="Google Shape;256;p60"/>
          <p:cNvSpPr txBox="1"/>
          <p:nvPr>
            <p:ph idx="1" type="body"/>
          </p:nvPr>
        </p:nvSpPr>
        <p:spPr>
          <a:xfrm>
            <a:off x="443307" y="2635093"/>
            <a:ext cx="3993600" cy="6029100"/>
          </a:xfrm>
          <a:prstGeom prst="rect">
            <a:avLst/>
          </a:prstGeom>
        </p:spPr>
        <p:txBody>
          <a:bodyPr anchorCtr="0" anchor="t" bIns="144475" lIns="144475" spcFirstLastPara="1" rIns="144475" wrap="square" tIns="144475">
            <a:normAutofit/>
          </a:bodyPr>
          <a:lstStyle>
            <a:lvl1pPr indent="-349250" lvl="0" marL="457200" rtl="0">
              <a:spcBef>
                <a:spcPts val="0"/>
              </a:spcBef>
              <a:spcAft>
                <a:spcPts val="0"/>
              </a:spcAft>
              <a:buSzPts val="1900"/>
              <a:buChar char="●"/>
              <a:defRPr sz="1900"/>
            </a:lvl1pPr>
            <a:lvl2pPr indent="-349250" lvl="1" marL="914400" rtl="0">
              <a:spcBef>
                <a:spcPts val="0"/>
              </a:spcBef>
              <a:spcAft>
                <a:spcPts val="0"/>
              </a:spcAft>
              <a:buSzPts val="1900"/>
              <a:buChar char="○"/>
              <a:defRPr sz="1900"/>
            </a:lvl2pPr>
            <a:lvl3pPr indent="-349250" lvl="2" marL="1371600" rtl="0">
              <a:spcBef>
                <a:spcPts val="0"/>
              </a:spcBef>
              <a:spcAft>
                <a:spcPts val="0"/>
              </a:spcAft>
              <a:buSzPts val="1900"/>
              <a:buChar char="■"/>
              <a:defRPr sz="1900"/>
            </a:lvl3pPr>
            <a:lvl4pPr indent="-349250" lvl="3" marL="1828800" rtl="0">
              <a:spcBef>
                <a:spcPts val="0"/>
              </a:spcBef>
              <a:spcAft>
                <a:spcPts val="0"/>
              </a:spcAft>
              <a:buSzPts val="1900"/>
              <a:buChar char="●"/>
              <a:defRPr sz="1900"/>
            </a:lvl4pPr>
            <a:lvl5pPr indent="-349250" lvl="4" marL="2286000" rtl="0">
              <a:spcBef>
                <a:spcPts val="0"/>
              </a:spcBef>
              <a:spcAft>
                <a:spcPts val="0"/>
              </a:spcAft>
              <a:buSzPts val="1900"/>
              <a:buChar char="○"/>
              <a:defRPr sz="1900"/>
            </a:lvl5pPr>
            <a:lvl6pPr indent="-349250" lvl="5" marL="2743200" rtl="0">
              <a:spcBef>
                <a:spcPts val="0"/>
              </a:spcBef>
              <a:spcAft>
                <a:spcPts val="0"/>
              </a:spcAft>
              <a:buSzPts val="1900"/>
              <a:buChar char="■"/>
              <a:defRPr sz="1900"/>
            </a:lvl6pPr>
            <a:lvl7pPr indent="-349250" lvl="6" marL="3200400" rtl="0">
              <a:spcBef>
                <a:spcPts val="0"/>
              </a:spcBef>
              <a:spcAft>
                <a:spcPts val="0"/>
              </a:spcAft>
              <a:buSzPts val="1900"/>
              <a:buChar char="●"/>
              <a:defRPr sz="1900"/>
            </a:lvl7pPr>
            <a:lvl8pPr indent="-349250" lvl="7" marL="3657600" rtl="0">
              <a:spcBef>
                <a:spcPts val="0"/>
              </a:spcBef>
              <a:spcAft>
                <a:spcPts val="0"/>
              </a:spcAft>
              <a:buSzPts val="1900"/>
              <a:buChar char="○"/>
              <a:defRPr sz="1900"/>
            </a:lvl8pPr>
            <a:lvl9pPr indent="-349250" lvl="8" marL="4114800" rtl="0">
              <a:spcBef>
                <a:spcPts val="0"/>
              </a:spcBef>
              <a:spcAft>
                <a:spcPts val="0"/>
              </a:spcAft>
              <a:buSzPts val="1900"/>
              <a:buChar char="■"/>
              <a:defRPr sz="1900"/>
            </a:lvl9pPr>
          </a:lstStyle>
          <a:p/>
        </p:txBody>
      </p:sp>
      <p:sp>
        <p:nvSpPr>
          <p:cNvPr id="257" name="Google Shape;257;p60"/>
          <p:cNvSpPr txBox="1"/>
          <p:nvPr>
            <p:ph idx="12" type="sldNum"/>
          </p:nvPr>
        </p:nvSpPr>
        <p:spPr>
          <a:xfrm>
            <a:off x="12049718" y="8842841"/>
            <a:ext cx="780300" cy="746400"/>
          </a:xfrm>
          <a:prstGeom prst="rect">
            <a:avLst/>
          </a:prstGeom>
        </p:spPr>
        <p:txBody>
          <a:bodyPr anchorCtr="0" anchor="ctr" bIns="144475" lIns="144475" spcFirstLastPara="1" rIns="144475" wrap="square" tIns="1444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8" name="Shape 258"/>
        <p:cNvGrpSpPr/>
        <p:nvPr/>
      </p:nvGrpSpPr>
      <p:grpSpPr>
        <a:xfrm>
          <a:off x="0" y="0"/>
          <a:ext cx="0" cy="0"/>
          <a:chOff x="0" y="0"/>
          <a:chExt cx="0" cy="0"/>
        </a:xfrm>
      </p:grpSpPr>
      <p:sp>
        <p:nvSpPr>
          <p:cNvPr id="259" name="Google Shape;259;p61"/>
          <p:cNvSpPr txBox="1"/>
          <p:nvPr>
            <p:ph type="title"/>
          </p:nvPr>
        </p:nvSpPr>
        <p:spPr>
          <a:xfrm>
            <a:off x="697244" y="853618"/>
            <a:ext cx="9056400" cy="7757400"/>
          </a:xfrm>
          <a:prstGeom prst="rect">
            <a:avLst/>
          </a:prstGeom>
        </p:spPr>
        <p:txBody>
          <a:bodyPr anchorCtr="0" anchor="ctr" bIns="144475" lIns="144475" spcFirstLastPara="1" rIns="144475" wrap="square" tIns="144475">
            <a:normAutofit/>
          </a:bodyPr>
          <a:lstStyle>
            <a:lvl1pPr lvl="0" rtl="0">
              <a:spcBef>
                <a:spcPts val="0"/>
              </a:spcBef>
              <a:spcAft>
                <a:spcPts val="0"/>
              </a:spcAft>
              <a:buSzPts val="7600"/>
              <a:buNone/>
              <a:defRPr sz="7600"/>
            </a:lvl1pPr>
            <a:lvl2pPr lvl="1" rtl="0">
              <a:spcBef>
                <a:spcPts val="0"/>
              </a:spcBef>
              <a:spcAft>
                <a:spcPts val="0"/>
              </a:spcAft>
              <a:buSzPts val="7600"/>
              <a:buNone/>
              <a:defRPr sz="7600"/>
            </a:lvl2pPr>
            <a:lvl3pPr lvl="2" rtl="0">
              <a:spcBef>
                <a:spcPts val="0"/>
              </a:spcBef>
              <a:spcAft>
                <a:spcPts val="0"/>
              </a:spcAft>
              <a:buSzPts val="7600"/>
              <a:buNone/>
              <a:defRPr sz="7600"/>
            </a:lvl3pPr>
            <a:lvl4pPr lvl="3" rtl="0">
              <a:spcBef>
                <a:spcPts val="0"/>
              </a:spcBef>
              <a:spcAft>
                <a:spcPts val="0"/>
              </a:spcAft>
              <a:buSzPts val="7600"/>
              <a:buNone/>
              <a:defRPr sz="7600"/>
            </a:lvl4pPr>
            <a:lvl5pPr lvl="4" rtl="0">
              <a:spcBef>
                <a:spcPts val="0"/>
              </a:spcBef>
              <a:spcAft>
                <a:spcPts val="0"/>
              </a:spcAft>
              <a:buSzPts val="7600"/>
              <a:buNone/>
              <a:defRPr sz="7600"/>
            </a:lvl5pPr>
            <a:lvl6pPr lvl="5" rtl="0">
              <a:spcBef>
                <a:spcPts val="0"/>
              </a:spcBef>
              <a:spcAft>
                <a:spcPts val="0"/>
              </a:spcAft>
              <a:buSzPts val="7600"/>
              <a:buNone/>
              <a:defRPr sz="7600"/>
            </a:lvl6pPr>
            <a:lvl7pPr lvl="6" rtl="0">
              <a:spcBef>
                <a:spcPts val="0"/>
              </a:spcBef>
              <a:spcAft>
                <a:spcPts val="0"/>
              </a:spcAft>
              <a:buSzPts val="7600"/>
              <a:buNone/>
              <a:defRPr sz="7600"/>
            </a:lvl7pPr>
            <a:lvl8pPr lvl="7" rtl="0">
              <a:spcBef>
                <a:spcPts val="0"/>
              </a:spcBef>
              <a:spcAft>
                <a:spcPts val="0"/>
              </a:spcAft>
              <a:buSzPts val="7600"/>
              <a:buNone/>
              <a:defRPr sz="7600"/>
            </a:lvl8pPr>
            <a:lvl9pPr lvl="8" rtl="0">
              <a:spcBef>
                <a:spcPts val="0"/>
              </a:spcBef>
              <a:spcAft>
                <a:spcPts val="0"/>
              </a:spcAft>
              <a:buSzPts val="7600"/>
              <a:buNone/>
              <a:defRPr sz="7600"/>
            </a:lvl9pPr>
          </a:lstStyle>
          <a:p/>
        </p:txBody>
      </p:sp>
      <p:sp>
        <p:nvSpPr>
          <p:cNvPr id="260" name="Google Shape;260;p61"/>
          <p:cNvSpPr txBox="1"/>
          <p:nvPr>
            <p:ph idx="12" type="sldNum"/>
          </p:nvPr>
        </p:nvSpPr>
        <p:spPr>
          <a:xfrm>
            <a:off x="12049718" y="8842841"/>
            <a:ext cx="780300" cy="746400"/>
          </a:xfrm>
          <a:prstGeom prst="rect">
            <a:avLst/>
          </a:prstGeom>
        </p:spPr>
        <p:txBody>
          <a:bodyPr anchorCtr="0" anchor="ctr" bIns="144475" lIns="144475" spcFirstLastPara="1" rIns="144475" wrap="square" tIns="1444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1" name="Shape 261"/>
        <p:cNvGrpSpPr/>
        <p:nvPr/>
      </p:nvGrpSpPr>
      <p:grpSpPr>
        <a:xfrm>
          <a:off x="0" y="0"/>
          <a:ext cx="0" cy="0"/>
          <a:chOff x="0" y="0"/>
          <a:chExt cx="0" cy="0"/>
        </a:xfrm>
      </p:grpSpPr>
      <p:sp>
        <p:nvSpPr>
          <p:cNvPr id="262" name="Google Shape;262;p62"/>
          <p:cNvSpPr/>
          <p:nvPr/>
        </p:nvSpPr>
        <p:spPr>
          <a:xfrm>
            <a:off x="6502400" y="-237"/>
            <a:ext cx="6502500" cy="9753600"/>
          </a:xfrm>
          <a:prstGeom prst="rect">
            <a:avLst/>
          </a:prstGeom>
          <a:solidFill>
            <a:schemeClr val="lt2"/>
          </a:solidFill>
          <a:ln>
            <a:noFill/>
          </a:ln>
        </p:spPr>
        <p:txBody>
          <a:bodyPr anchorCtr="0" anchor="ctr" bIns="144475" lIns="144475" spcFirstLastPara="1" rIns="144475" wrap="square" tIns="144475">
            <a:noAutofit/>
          </a:bodyPr>
          <a:lstStyle/>
          <a:p>
            <a:pPr indent="0" lvl="0" marL="0" rtl="0" algn="l">
              <a:spcBef>
                <a:spcPts val="0"/>
              </a:spcBef>
              <a:spcAft>
                <a:spcPts val="0"/>
              </a:spcAft>
              <a:buNone/>
            </a:pPr>
            <a:r>
              <a:t/>
            </a:r>
            <a:endParaRPr/>
          </a:p>
        </p:txBody>
      </p:sp>
      <p:sp>
        <p:nvSpPr>
          <p:cNvPr id="263" name="Google Shape;263;p62"/>
          <p:cNvSpPr txBox="1"/>
          <p:nvPr>
            <p:ph type="title"/>
          </p:nvPr>
        </p:nvSpPr>
        <p:spPr>
          <a:xfrm>
            <a:off x="377600" y="2338465"/>
            <a:ext cx="5753100" cy="2811000"/>
          </a:xfrm>
          <a:prstGeom prst="rect">
            <a:avLst/>
          </a:prstGeom>
        </p:spPr>
        <p:txBody>
          <a:bodyPr anchorCtr="0" anchor="b" bIns="144475" lIns="144475" spcFirstLastPara="1" rIns="144475" wrap="square" tIns="144475">
            <a:normAutofit/>
          </a:bodyPr>
          <a:lstStyle>
            <a:lvl1pPr lvl="0" rtl="0" algn="ctr">
              <a:spcBef>
                <a:spcPts val="0"/>
              </a:spcBef>
              <a:spcAft>
                <a:spcPts val="0"/>
              </a:spcAft>
              <a:buSzPts val="6600"/>
              <a:buNone/>
              <a:defRPr sz="6600"/>
            </a:lvl1pPr>
            <a:lvl2pPr lvl="1" rtl="0" algn="ctr">
              <a:spcBef>
                <a:spcPts val="0"/>
              </a:spcBef>
              <a:spcAft>
                <a:spcPts val="0"/>
              </a:spcAft>
              <a:buSzPts val="6600"/>
              <a:buNone/>
              <a:defRPr sz="6600"/>
            </a:lvl2pPr>
            <a:lvl3pPr lvl="2" rtl="0" algn="ctr">
              <a:spcBef>
                <a:spcPts val="0"/>
              </a:spcBef>
              <a:spcAft>
                <a:spcPts val="0"/>
              </a:spcAft>
              <a:buSzPts val="6600"/>
              <a:buNone/>
              <a:defRPr sz="6600"/>
            </a:lvl3pPr>
            <a:lvl4pPr lvl="3" rtl="0" algn="ctr">
              <a:spcBef>
                <a:spcPts val="0"/>
              </a:spcBef>
              <a:spcAft>
                <a:spcPts val="0"/>
              </a:spcAft>
              <a:buSzPts val="6600"/>
              <a:buNone/>
              <a:defRPr sz="6600"/>
            </a:lvl4pPr>
            <a:lvl5pPr lvl="4" rtl="0" algn="ctr">
              <a:spcBef>
                <a:spcPts val="0"/>
              </a:spcBef>
              <a:spcAft>
                <a:spcPts val="0"/>
              </a:spcAft>
              <a:buSzPts val="6600"/>
              <a:buNone/>
              <a:defRPr sz="6600"/>
            </a:lvl5pPr>
            <a:lvl6pPr lvl="5" rtl="0" algn="ctr">
              <a:spcBef>
                <a:spcPts val="0"/>
              </a:spcBef>
              <a:spcAft>
                <a:spcPts val="0"/>
              </a:spcAft>
              <a:buSzPts val="6600"/>
              <a:buNone/>
              <a:defRPr sz="6600"/>
            </a:lvl6pPr>
            <a:lvl7pPr lvl="6" rtl="0" algn="ctr">
              <a:spcBef>
                <a:spcPts val="0"/>
              </a:spcBef>
              <a:spcAft>
                <a:spcPts val="0"/>
              </a:spcAft>
              <a:buSzPts val="6600"/>
              <a:buNone/>
              <a:defRPr sz="6600"/>
            </a:lvl7pPr>
            <a:lvl8pPr lvl="7" rtl="0" algn="ctr">
              <a:spcBef>
                <a:spcPts val="0"/>
              </a:spcBef>
              <a:spcAft>
                <a:spcPts val="0"/>
              </a:spcAft>
              <a:buSzPts val="6600"/>
              <a:buNone/>
              <a:defRPr sz="6600"/>
            </a:lvl8pPr>
            <a:lvl9pPr lvl="8" rtl="0" algn="ctr">
              <a:spcBef>
                <a:spcPts val="0"/>
              </a:spcBef>
              <a:spcAft>
                <a:spcPts val="0"/>
              </a:spcAft>
              <a:buSzPts val="6600"/>
              <a:buNone/>
              <a:defRPr sz="6600"/>
            </a:lvl9pPr>
          </a:lstStyle>
          <a:p/>
        </p:txBody>
      </p:sp>
      <p:sp>
        <p:nvSpPr>
          <p:cNvPr id="264" name="Google Shape;264;p62"/>
          <p:cNvSpPr txBox="1"/>
          <p:nvPr>
            <p:ph idx="1" type="subTitle"/>
          </p:nvPr>
        </p:nvSpPr>
        <p:spPr>
          <a:xfrm>
            <a:off x="377600" y="5315461"/>
            <a:ext cx="5753100" cy="2342100"/>
          </a:xfrm>
          <a:prstGeom prst="rect">
            <a:avLst/>
          </a:prstGeom>
        </p:spPr>
        <p:txBody>
          <a:bodyPr anchorCtr="0" anchor="t" bIns="144475" lIns="144475" spcFirstLastPara="1" rIns="144475" wrap="square" tIns="144475">
            <a:normAutofit/>
          </a:bodyPr>
          <a:lstStyle>
            <a:lvl1pPr lvl="0" rtl="0" algn="ctr">
              <a:lnSpc>
                <a:spcPct val="100000"/>
              </a:lnSpc>
              <a:spcBef>
                <a:spcPts val="0"/>
              </a:spcBef>
              <a:spcAft>
                <a:spcPts val="0"/>
              </a:spcAft>
              <a:buSzPts val="3300"/>
              <a:buNone/>
              <a:defRPr sz="3300"/>
            </a:lvl1pPr>
            <a:lvl2pPr lvl="1" rtl="0" algn="ctr">
              <a:lnSpc>
                <a:spcPct val="100000"/>
              </a:lnSpc>
              <a:spcBef>
                <a:spcPts val="0"/>
              </a:spcBef>
              <a:spcAft>
                <a:spcPts val="0"/>
              </a:spcAft>
              <a:buSzPts val="3300"/>
              <a:buNone/>
              <a:defRPr sz="3300"/>
            </a:lvl2pPr>
            <a:lvl3pPr lvl="2" rtl="0" algn="ctr">
              <a:lnSpc>
                <a:spcPct val="100000"/>
              </a:lnSpc>
              <a:spcBef>
                <a:spcPts val="0"/>
              </a:spcBef>
              <a:spcAft>
                <a:spcPts val="0"/>
              </a:spcAft>
              <a:buSzPts val="3300"/>
              <a:buNone/>
              <a:defRPr sz="3300"/>
            </a:lvl3pPr>
            <a:lvl4pPr lvl="3" rtl="0" algn="ctr">
              <a:lnSpc>
                <a:spcPct val="100000"/>
              </a:lnSpc>
              <a:spcBef>
                <a:spcPts val="0"/>
              </a:spcBef>
              <a:spcAft>
                <a:spcPts val="0"/>
              </a:spcAft>
              <a:buSzPts val="3300"/>
              <a:buNone/>
              <a:defRPr sz="3300"/>
            </a:lvl4pPr>
            <a:lvl5pPr lvl="4" rtl="0" algn="ctr">
              <a:lnSpc>
                <a:spcPct val="100000"/>
              </a:lnSpc>
              <a:spcBef>
                <a:spcPts val="0"/>
              </a:spcBef>
              <a:spcAft>
                <a:spcPts val="0"/>
              </a:spcAft>
              <a:buSzPts val="3300"/>
              <a:buNone/>
              <a:defRPr sz="3300"/>
            </a:lvl5pPr>
            <a:lvl6pPr lvl="5" rtl="0" algn="ctr">
              <a:lnSpc>
                <a:spcPct val="100000"/>
              </a:lnSpc>
              <a:spcBef>
                <a:spcPts val="0"/>
              </a:spcBef>
              <a:spcAft>
                <a:spcPts val="0"/>
              </a:spcAft>
              <a:buSzPts val="3300"/>
              <a:buNone/>
              <a:defRPr sz="3300"/>
            </a:lvl6pPr>
            <a:lvl7pPr lvl="6" rtl="0" algn="ctr">
              <a:lnSpc>
                <a:spcPct val="100000"/>
              </a:lnSpc>
              <a:spcBef>
                <a:spcPts val="0"/>
              </a:spcBef>
              <a:spcAft>
                <a:spcPts val="0"/>
              </a:spcAft>
              <a:buSzPts val="3300"/>
              <a:buNone/>
              <a:defRPr sz="3300"/>
            </a:lvl7pPr>
            <a:lvl8pPr lvl="7" rtl="0" algn="ctr">
              <a:lnSpc>
                <a:spcPct val="100000"/>
              </a:lnSpc>
              <a:spcBef>
                <a:spcPts val="0"/>
              </a:spcBef>
              <a:spcAft>
                <a:spcPts val="0"/>
              </a:spcAft>
              <a:buSzPts val="3300"/>
              <a:buNone/>
              <a:defRPr sz="3300"/>
            </a:lvl8pPr>
            <a:lvl9pPr lvl="8" rtl="0" algn="ctr">
              <a:lnSpc>
                <a:spcPct val="100000"/>
              </a:lnSpc>
              <a:spcBef>
                <a:spcPts val="0"/>
              </a:spcBef>
              <a:spcAft>
                <a:spcPts val="0"/>
              </a:spcAft>
              <a:buSzPts val="3300"/>
              <a:buNone/>
              <a:defRPr sz="3300"/>
            </a:lvl9pPr>
          </a:lstStyle>
          <a:p/>
        </p:txBody>
      </p:sp>
      <p:sp>
        <p:nvSpPr>
          <p:cNvPr id="265" name="Google Shape;265;p62"/>
          <p:cNvSpPr txBox="1"/>
          <p:nvPr>
            <p:ph idx="2" type="body"/>
          </p:nvPr>
        </p:nvSpPr>
        <p:spPr>
          <a:xfrm>
            <a:off x="7025067" y="1373061"/>
            <a:ext cx="5457000" cy="7007100"/>
          </a:xfrm>
          <a:prstGeom prst="rect">
            <a:avLst/>
          </a:prstGeom>
        </p:spPr>
        <p:txBody>
          <a:bodyPr anchorCtr="0" anchor="ctr" bIns="144475" lIns="144475" spcFirstLastPara="1" rIns="144475" wrap="square" tIns="144475">
            <a:normAutofit/>
          </a:bodyPr>
          <a:lstStyle>
            <a:lvl1pPr indent="-406400" lvl="0" marL="457200" rtl="0">
              <a:spcBef>
                <a:spcPts val="0"/>
              </a:spcBef>
              <a:spcAft>
                <a:spcPts val="0"/>
              </a:spcAft>
              <a:buSzPts val="2800"/>
              <a:buChar char="●"/>
              <a:defRPr/>
            </a:lvl1pPr>
            <a:lvl2pPr indent="-368300" lvl="1" marL="914400" rtl="0">
              <a:spcBef>
                <a:spcPts val="0"/>
              </a:spcBef>
              <a:spcAft>
                <a:spcPts val="0"/>
              </a:spcAft>
              <a:buSzPts val="2200"/>
              <a:buChar char="○"/>
              <a:defRPr/>
            </a:lvl2pPr>
            <a:lvl3pPr indent="-368300" lvl="2" marL="1371600" rtl="0">
              <a:spcBef>
                <a:spcPts val="0"/>
              </a:spcBef>
              <a:spcAft>
                <a:spcPts val="0"/>
              </a:spcAft>
              <a:buSzPts val="2200"/>
              <a:buChar char="■"/>
              <a:defRPr/>
            </a:lvl3pPr>
            <a:lvl4pPr indent="-368300" lvl="3" marL="1828800" rtl="0">
              <a:spcBef>
                <a:spcPts val="0"/>
              </a:spcBef>
              <a:spcAft>
                <a:spcPts val="0"/>
              </a:spcAft>
              <a:buSzPts val="2200"/>
              <a:buChar char="●"/>
              <a:defRPr/>
            </a:lvl4pPr>
            <a:lvl5pPr indent="-368300" lvl="4" marL="2286000" rtl="0">
              <a:spcBef>
                <a:spcPts val="0"/>
              </a:spcBef>
              <a:spcAft>
                <a:spcPts val="0"/>
              </a:spcAft>
              <a:buSzPts val="2200"/>
              <a:buChar char="○"/>
              <a:defRPr/>
            </a:lvl5pPr>
            <a:lvl6pPr indent="-368300" lvl="5" marL="2743200" rtl="0">
              <a:spcBef>
                <a:spcPts val="0"/>
              </a:spcBef>
              <a:spcAft>
                <a:spcPts val="0"/>
              </a:spcAft>
              <a:buSzPts val="2200"/>
              <a:buChar char="■"/>
              <a:defRPr/>
            </a:lvl6pPr>
            <a:lvl7pPr indent="-368300" lvl="6" marL="3200400" rtl="0">
              <a:spcBef>
                <a:spcPts val="0"/>
              </a:spcBef>
              <a:spcAft>
                <a:spcPts val="0"/>
              </a:spcAft>
              <a:buSzPts val="2200"/>
              <a:buChar char="●"/>
              <a:defRPr/>
            </a:lvl7pPr>
            <a:lvl8pPr indent="-368300" lvl="7" marL="3657600" rtl="0">
              <a:spcBef>
                <a:spcPts val="0"/>
              </a:spcBef>
              <a:spcAft>
                <a:spcPts val="0"/>
              </a:spcAft>
              <a:buSzPts val="2200"/>
              <a:buChar char="○"/>
              <a:defRPr/>
            </a:lvl8pPr>
            <a:lvl9pPr indent="-368300" lvl="8" marL="4114800" rtl="0">
              <a:spcBef>
                <a:spcPts val="0"/>
              </a:spcBef>
              <a:spcAft>
                <a:spcPts val="0"/>
              </a:spcAft>
              <a:buSzPts val="2200"/>
              <a:buChar char="■"/>
              <a:defRPr/>
            </a:lvl9pPr>
          </a:lstStyle>
          <a:p/>
        </p:txBody>
      </p:sp>
      <p:sp>
        <p:nvSpPr>
          <p:cNvPr id="266" name="Google Shape;266;p62"/>
          <p:cNvSpPr txBox="1"/>
          <p:nvPr>
            <p:ph idx="12" type="sldNum"/>
          </p:nvPr>
        </p:nvSpPr>
        <p:spPr>
          <a:xfrm>
            <a:off x="12049718" y="8842841"/>
            <a:ext cx="780300" cy="746400"/>
          </a:xfrm>
          <a:prstGeom prst="rect">
            <a:avLst/>
          </a:prstGeom>
        </p:spPr>
        <p:txBody>
          <a:bodyPr anchorCtr="0" anchor="ctr" bIns="144475" lIns="144475" spcFirstLastPara="1" rIns="144475" wrap="square" tIns="1444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7" name="Shape 267"/>
        <p:cNvGrpSpPr/>
        <p:nvPr/>
      </p:nvGrpSpPr>
      <p:grpSpPr>
        <a:xfrm>
          <a:off x="0" y="0"/>
          <a:ext cx="0" cy="0"/>
          <a:chOff x="0" y="0"/>
          <a:chExt cx="0" cy="0"/>
        </a:xfrm>
      </p:grpSpPr>
      <p:sp>
        <p:nvSpPr>
          <p:cNvPr id="268" name="Google Shape;268;p63"/>
          <p:cNvSpPr txBox="1"/>
          <p:nvPr>
            <p:ph idx="1" type="body"/>
          </p:nvPr>
        </p:nvSpPr>
        <p:spPr>
          <a:xfrm>
            <a:off x="443307" y="8022424"/>
            <a:ext cx="8531700" cy="1147500"/>
          </a:xfrm>
          <a:prstGeom prst="rect">
            <a:avLst/>
          </a:prstGeom>
        </p:spPr>
        <p:txBody>
          <a:bodyPr anchorCtr="0" anchor="ctr" bIns="144475" lIns="144475" spcFirstLastPara="1" rIns="144475" wrap="square" tIns="144475">
            <a:normAutofit/>
          </a:bodyPr>
          <a:lstStyle>
            <a:lvl1pPr indent="-228600" lvl="0" marL="457200" rtl="0">
              <a:lnSpc>
                <a:spcPct val="100000"/>
              </a:lnSpc>
              <a:spcBef>
                <a:spcPts val="0"/>
              </a:spcBef>
              <a:spcAft>
                <a:spcPts val="0"/>
              </a:spcAft>
              <a:buSzPts val="2800"/>
              <a:buNone/>
              <a:defRPr/>
            </a:lvl1pPr>
          </a:lstStyle>
          <a:p/>
        </p:txBody>
      </p:sp>
      <p:sp>
        <p:nvSpPr>
          <p:cNvPr id="269" name="Google Shape;269;p63"/>
          <p:cNvSpPr txBox="1"/>
          <p:nvPr>
            <p:ph idx="12" type="sldNum"/>
          </p:nvPr>
        </p:nvSpPr>
        <p:spPr>
          <a:xfrm>
            <a:off x="12049718" y="8842841"/>
            <a:ext cx="780300" cy="746400"/>
          </a:xfrm>
          <a:prstGeom prst="rect">
            <a:avLst/>
          </a:prstGeom>
        </p:spPr>
        <p:txBody>
          <a:bodyPr anchorCtr="0" anchor="ctr" bIns="144475" lIns="144475" spcFirstLastPara="1" rIns="144475" wrap="square" tIns="1444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70" name="Shape 270"/>
        <p:cNvGrpSpPr/>
        <p:nvPr/>
      </p:nvGrpSpPr>
      <p:grpSpPr>
        <a:xfrm>
          <a:off x="0" y="0"/>
          <a:ext cx="0" cy="0"/>
          <a:chOff x="0" y="0"/>
          <a:chExt cx="0" cy="0"/>
        </a:xfrm>
      </p:grpSpPr>
      <p:sp>
        <p:nvSpPr>
          <p:cNvPr id="271" name="Google Shape;271;p64"/>
          <p:cNvSpPr txBox="1"/>
          <p:nvPr>
            <p:ph hasCustomPrompt="1" type="title"/>
          </p:nvPr>
        </p:nvSpPr>
        <p:spPr>
          <a:xfrm>
            <a:off x="443307" y="2097541"/>
            <a:ext cx="12118200" cy="3723300"/>
          </a:xfrm>
          <a:prstGeom prst="rect">
            <a:avLst/>
          </a:prstGeom>
        </p:spPr>
        <p:txBody>
          <a:bodyPr anchorCtr="0" anchor="b" bIns="144475" lIns="144475" spcFirstLastPara="1" rIns="144475" wrap="square" tIns="144475">
            <a:normAutofit/>
          </a:bodyPr>
          <a:lstStyle>
            <a:lvl1pPr lvl="0" rtl="0" algn="ctr">
              <a:spcBef>
                <a:spcPts val="0"/>
              </a:spcBef>
              <a:spcAft>
                <a:spcPts val="0"/>
              </a:spcAft>
              <a:buSzPts val="19000"/>
              <a:buNone/>
              <a:defRPr sz="19000"/>
            </a:lvl1pPr>
            <a:lvl2pPr lvl="1" rtl="0" algn="ctr">
              <a:spcBef>
                <a:spcPts val="0"/>
              </a:spcBef>
              <a:spcAft>
                <a:spcPts val="0"/>
              </a:spcAft>
              <a:buSzPts val="19000"/>
              <a:buNone/>
              <a:defRPr sz="19000"/>
            </a:lvl2pPr>
            <a:lvl3pPr lvl="2" rtl="0" algn="ctr">
              <a:spcBef>
                <a:spcPts val="0"/>
              </a:spcBef>
              <a:spcAft>
                <a:spcPts val="0"/>
              </a:spcAft>
              <a:buSzPts val="19000"/>
              <a:buNone/>
              <a:defRPr sz="19000"/>
            </a:lvl3pPr>
            <a:lvl4pPr lvl="3" rtl="0" algn="ctr">
              <a:spcBef>
                <a:spcPts val="0"/>
              </a:spcBef>
              <a:spcAft>
                <a:spcPts val="0"/>
              </a:spcAft>
              <a:buSzPts val="19000"/>
              <a:buNone/>
              <a:defRPr sz="19000"/>
            </a:lvl4pPr>
            <a:lvl5pPr lvl="4" rtl="0" algn="ctr">
              <a:spcBef>
                <a:spcPts val="0"/>
              </a:spcBef>
              <a:spcAft>
                <a:spcPts val="0"/>
              </a:spcAft>
              <a:buSzPts val="19000"/>
              <a:buNone/>
              <a:defRPr sz="19000"/>
            </a:lvl5pPr>
            <a:lvl6pPr lvl="5" rtl="0" algn="ctr">
              <a:spcBef>
                <a:spcPts val="0"/>
              </a:spcBef>
              <a:spcAft>
                <a:spcPts val="0"/>
              </a:spcAft>
              <a:buSzPts val="19000"/>
              <a:buNone/>
              <a:defRPr sz="19000"/>
            </a:lvl6pPr>
            <a:lvl7pPr lvl="6" rtl="0" algn="ctr">
              <a:spcBef>
                <a:spcPts val="0"/>
              </a:spcBef>
              <a:spcAft>
                <a:spcPts val="0"/>
              </a:spcAft>
              <a:buSzPts val="19000"/>
              <a:buNone/>
              <a:defRPr sz="19000"/>
            </a:lvl7pPr>
            <a:lvl8pPr lvl="7" rtl="0" algn="ctr">
              <a:spcBef>
                <a:spcPts val="0"/>
              </a:spcBef>
              <a:spcAft>
                <a:spcPts val="0"/>
              </a:spcAft>
              <a:buSzPts val="19000"/>
              <a:buNone/>
              <a:defRPr sz="19000"/>
            </a:lvl8pPr>
            <a:lvl9pPr lvl="8" rtl="0" algn="ctr">
              <a:spcBef>
                <a:spcPts val="0"/>
              </a:spcBef>
              <a:spcAft>
                <a:spcPts val="0"/>
              </a:spcAft>
              <a:buSzPts val="19000"/>
              <a:buNone/>
              <a:defRPr sz="19000"/>
            </a:lvl9pPr>
          </a:lstStyle>
          <a:p>
            <a:r>
              <a:t>xx%</a:t>
            </a:r>
          </a:p>
        </p:txBody>
      </p:sp>
      <p:sp>
        <p:nvSpPr>
          <p:cNvPr id="272" name="Google Shape;272;p64"/>
          <p:cNvSpPr txBox="1"/>
          <p:nvPr>
            <p:ph idx="1" type="body"/>
          </p:nvPr>
        </p:nvSpPr>
        <p:spPr>
          <a:xfrm>
            <a:off x="443307" y="5977553"/>
            <a:ext cx="12118200" cy="2466600"/>
          </a:xfrm>
          <a:prstGeom prst="rect">
            <a:avLst/>
          </a:prstGeom>
        </p:spPr>
        <p:txBody>
          <a:bodyPr anchorCtr="0" anchor="t" bIns="144475" lIns="144475" spcFirstLastPara="1" rIns="144475" wrap="square" tIns="144475">
            <a:normAutofit/>
          </a:bodyPr>
          <a:lstStyle>
            <a:lvl1pPr indent="-406400" lvl="0" marL="457200" rtl="0" algn="ctr">
              <a:spcBef>
                <a:spcPts val="0"/>
              </a:spcBef>
              <a:spcAft>
                <a:spcPts val="0"/>
              </a:spcAft>
              <a:buSzPts val="2800"/>
              <a:buChar char="●"/>
              <a:defRPr/>
            </a:lvl1pPr>
            <a:lvl2pPr indent="-368300" lvl="1" marL="914400" rtl="0" algn="ctr">
              <a:spcBef>
                <a:spcPts val="0"/>
              </a:spcBef>
              <a:spcAft>
                <a:spcPts val="0"/>
              </a:spcAft>
              <a:buSzPts val="2200"/>
              <a:buChar char="○"/>
              <a:defRPr/>
            </a:lvl2pPr>
            <a:lvl3pPr indent="-368300" lvl="2" marL="1371600" rtl="0" algn="ctr">
              <a:spcBef>
                <a:spcPts val="0"/>
              </a:spcBef>
              <a:spcAft>
                <a:spcPts val="0"/>
              </a:spcAft>
              <a:buSzPts val="2200"/>
              <a:buChar char="■"/>
              <a:defRPr/>
            </a:lvl3pPr>
            <a:lvl4pPr indent="-368300" lvl="3" marL="1828800" rtl="0" algn="ctr">
              <a:spcBef>
                <a:spcPts val="0"/>
              </a:spcBef>
              <a:spcAft>
                <a:spcPts val="0"/>
              </a:spcAft>
              <a:buSzPts val="2200"/>
              <a:buChar char="●"/>
              <a:defRPr/>
            </a:lvl4pPr>
            <a:lvl5pPr indent="-368300" lvl="4" marL="2286000" rtl="0" algn="ctr">
              <a:spcBef>
                <a:spcPts val="0"/>
              </a:spcBef>
              <a:spcAft>
                <a:spcPts val="0"/>
              </a:spcAft>
              <a:buSzPts val="2200"/>
              <a:buChar char="○"/>
              <a:defRPr/>
            </a:lvl5pPr>
            <a:lvl6pPr indent="-368300" lvl="5" marL="2743200" rtl="0" algn="ctr">
              <a:spcBef>
                <a:spcPts val="0"/>
              </a:spcBef>
              <a:spcAft>
                <a:spcPts val="0"/>
              </a:spcAft>
              <a:buSzPts val="2200"/>
              <a:buChar char="■"/>
              <a:defRPr/>
            </a:lvl6pPr>
            <a:lvl7pPr indent="-368300" lvl="6" marL="3200400" rtl="0" algn="ctr">
              <a:spcBef>
                <a:spcPts val="0"/>
              </a:spcBef>
              <a:spcAft>
                <a:spcPts val="0"/>
              </a:spcAft>
              <a:buSzPts val="2200"/>
              <a:buChar char="●"/>
              <a:defRPr/>
            </a:lvl7pPr>
            <a:lvl8pPr indent="-368300" lvl="7" marL="3657600" rtl="0" algn="ctr">
              <a:spcBef>
                <a:spcPts val="0"/>
              </a:spcBef>
              <a:spcAft>
                <a:spcPts val="0"/>
              </a:spcAft>
              <a:buSzPts val="2200"/>
              <a:buChar char="○"/>
              <a:defRPr/>
            </a:lvl8pPr>
            <a:lvl9pPr indent="-368300" lvl="8" marL="4114800" rtl="0" algn="ctr">
              <a:spcBef>
                <a:spcPts val="0"/>
              </a:spcBef>
              <a:spcAft>
                <a:spcPts val="0"/>
              </a:spcAft>
              <a:buSzPts val="2200"/>
              <a:buChar char="■"/>
              <a:defRPr/>
            </a:lvl9pPr>
          </a:lstStyle>
          <a:p/>
        </p:txBody>
      </p:sp>
      <p:sp>
        <p:nvSpPr>
          <p:cNvPr id="273" name="Google Shape;273;p64"/>
          <p:cNvSpPr txBox="1"/>
          <p:nvPr>
            <p:ph idx="12" type="sldNum"/>
          </p:nvPr>
        </p:nvSpPr>
        <p:spPr>
          <a:xfrm>
            <a:off x="12049718" y="8842841"/>
            <a:ext cx="780300" cy="746400"/>
          </a:xfrm>
          <a:prstGeom prst="rect">
            <a:avLst/>
          </a:prstGeom>
        </p:spPr>
        <p:txBody>
          <a:bodyPr anchorCtr="0" anchor="ctr" bIns="144475" lIns="144475" spcFirstLastPara="1" rIns="144475" wrap="square" tIns="1444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enter" showMasterSp="0">
  <p:cSld name="Title - Center">
    <p:bg>
      <p:bgPr>
        <a:solidFill>
          <a:srgbClr val="222222"/>
        </a:solidFill>
      </p:bgPr>
    </p:bg>
    <p:spTree>
      <p:nvGrpSpPr>
        <p:cNvPr id="35" name="Shape 35"/>
        <p:cNvGrpSpPr/>
        <p:nvPr/>
      </p:nvGrpSpPr>
      <p:grpSpPr>
        <a:xfrm>
          <a:off x="0" y="0"/>
          <a:ext cx="0" cy="0"/>
          <a:chOff x="0" y="0"/>
          <a:chExt cx="0" cy="0"/>
        </a:xfrm>
      </p:grpSpPr>
      <p:sp>
        <p:nvSpPr>
          <p:cNvPr id="36" name="Google Shape;36;p7"/>
          <p:cNvSpPr txBox="1"/>
          <p:nvPr>
            <p:ph type="title"/>
          </p:nvPr>
        </p:nvSpPr>
        <p:spPr>
          <a:xfrm>
            <a:off x="406400" y="4038600"/>
            <a:ext cx="12192000" cy="4521200"/>
          </a:xfrm>
          <a:prstGeom prst="rect">
            <a:avLst/>
          </a:prstGeom>
          <a:noFill/>
          <a:ln>
            <a:noFill/>
          </a:ln>
        </p:spPr>
        <p:txBody>
          <a:bodyPr anchorCtr="0" anchor="t" bIns="91425" lIns="91425" spcFirstLastPara="1" rIns="91425" wrap="square" tIns="91425">
            <a:noAutofit/>
          </a:bodyPr>
          <a:lstStyle>
            <a:lvl1pPr lvl="0" marR="0" rtl="0" algn="l">
              <a:lnSpc>
                <a:spcPct val="80000"/>
              </a:lnSpc>
              <a:spcBef>
                <a:spcPts val="0"/>
              </a:spcBef>
              <a:spcAft>
                <a:spcPts val="0"/>
              </a:spcAft>
              <a:buClr>
                <a:schemeClr val="accent1"/>
              </a:buClr>
              <a:buSzPts val="17000"/>
              <a:buFont typeface="Arial"/>
              <a:buNone/>
              <a:defRPr b="0" i="0" sz="17000" u="none" cap="none" strike="noStrike">
                <a:solidFill>
                  <a:schemeClr val="accent1"/>
                </a:solidFill>
                <a:latin typeface="Arial"/>
                <a:ea typeface="Arial"/>
                <a:cs typeface="Arial"/>
                <a:sym typeface="Arial"/>
              </a:defRPr>
            </a:lvl1pPr>
            <a:lvl2pPr lvl="1"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2pPr>
            <a:lvl3pPr lvl="2"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3pPr>
            <a:lvl4pPr lvl="3"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4pPr>
            <a:lvl5pPr lvl="4"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5pPr>
            <a:lvl6pPr lvl="5"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6pPr>
            <a:lvl7pPr lvl="6"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7pPr>
            <a:lvl8pPr lvl="7"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8pPr>
            <a:lvl9pPr lvl="8"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9pPr>
          </a:lstStyle>
          <a:p/>
        </p:txBody>
      </p:sp>
      <p:sp>
        <p:nvSpPr>
          <p:cNvPr id="37" name="Google Shape;37;p7"/>
          <p:cNvSpPr txBox="1"/>
          <p:nvPr>
            <p:ph idx="12" type="sldNum"/>
          </p:nvPr>
        </p:nvSpPr>
        <p:spPr>
          <a:xfrm>
            <a:off x="12194440" y="431800"/>
            <a:ext cx="406898" cy="457200"/>
          </a:xfrm>
          <a:prstGeom prst="rect">
            <a:avLst/>
          </a:prstGeom>
          <a:noFill/>
          <a:ln>
            <a:noFill/>
          </a:ln>
        </p:spPr>
        <p:txBody>
          <a:bodyPr anchorCtr="0" anchor="t" bIns="50800" lIns="50800" spcFirstLastPara="1" rIns="50800" wrap="square" tIns="50800">
            <a:noAutofit/>
          </a:bodyPr>
          <a:lstStyle>
            <a:lvl1pPr indent="0" lvl="0"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1pPr>
            <a:lvl2pPr indent="0" lvl="1"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2pPr>
            <a:lvl3pPr indent="0" lvl="2"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3pPr>
            <a:lvl4pPr indent="0" lvl="3"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4pPr>
            <a:lvl5pPr indent="0" lvl="4"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5pPr>
            <a:lvl6pPr indent="0" lvl="5"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6pPr>
            <a:lvl7pPr indent="0" lvl="6"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7pPr>
            <a:lvl8pPr indent="0" lvl="7"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8pPr>
            <a:lvl9pPr indent="0" lvl="8"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4" name="Shape 274"/>
        <p:cNvGrpSpPr/>
        <p:nvPr/>
      </p:nvGrpSpPr>
      <p:grpSpPr>
        <a:xfrm>
          <a:off x="0" y="0"/>
          <a:ext cx="0" cy="0"/>
          <a:chOff x="0" y="0"/>
          <a:chExt cx="0" cy="0"/>
        </a:xfrm>
      </p:grpSpPr>
      <p:sp>
        <p:nvSpPr>
          <p:cNvPr id="275" name="Google Shape;275;p65"/>
          <p:cNvSpPr txBox="1"/>
          <p:nvPr>
            <p:ph idx="12" type="sldNum"/>
          </p:nvPr>
        </p:nvSpPr>
        <p:spPr>
          <a:xfrm>
            <a:off x="12049718" y="8842841"/>
            <a:ext cx="780300" cy="746400"/>
          </a:xfrm>
          <a:prstGeom prst="rect">
            <a:avLst/>
          </a:prstGeom>
        </p:spPr>
        <p:txBody>
          <a:bodyPr anchorCtr="0" anchor="ctr" bIns="144475" lIns="144475" spcFirstLastPara="1" rIns="144475" wrap="square" tIns="1444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Vertical" showMasterSp="0">
  <p:cSld name="Photo - Vertical">
    <p:bg>
      <p:bgPr>
        <a:solidFill>
          <a:srgbClr val="222222"/>
        </a:solidFill>
      </p:bgPr>
    </p:bg>
    <p:spTree>
      <p:nvGrpSpPr>
        <p:cNvPr id="38" name="Shape 38"/>
        <p:cNvGrpSpPr/>
        <p:nvPr/>
      </p:nvGrpSpPr>
      <p:grpSpPr>
        <a:xfrm>
          <a:off x="0" y="0"/>
          <a:ext cx="0" cy="0"/>
          <a:chOff x="0" y="0"/>
          <a:chExt cx="0" cy="0"/>
        </a:xfrm>
      </p:grpSpPr>
      <p:cxnSp>
        <p:nvCxnSpPr>
          <p:cNvPr id="39" name="Google Shape;39;p8"/>
          <p:cNvCxnSpPr/>
          <p:nvPr/>
        </p:nvCxnSpPr>
        <p:spPr>
          <a:xfrm flipH="1" rot="10800000">
            <a:off x="5892800" y="6141012"/>
            <a:ext cx="6705600" cy="145"/>
          </a:xfrm>
          <a:prstGeom prst="straightConnector1">
            <a:avLst/>
          </a:prstGeom>
          <a:noFill/>
          <a:ln cap="flat" cmpd="sng" w="38100">
            <a:solidFill>
              <a:srgbClr val="A6AAA9"/>
            </a:solidFill>
            <a:prstDash val="solid"/>
            <a:miter lim="400000"/>
            <a:headEnd len="sm" w="sm" type="none"/>
            <a:tailEnd len="sm" w="sm" type="none"/>
          </a:ln>
        </p:spPr>
      </p:cxnSp>
      <p:sp>
        <p:nvSpPr>
          <p:cNvPr id="40" name="Google Shape;40;p8"/>
          <p:cNvSpPr/>
          <p:nvPr>
            <p:ph idx="2" type="pic"/>
          </p:nvPr>
        </p:nvSpPr>
        <p:spPr>
          <a:xfrm>
            <a:off x="0" y="0"/>
            <a:ext cx="5486400" cy="9753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1pPr>
            <a:lvl2pPr lvl="1"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lvl="2"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lvl="3"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lvl="4"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lvl="5"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lvl="6"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lvl="7"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lvl="8"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41" name="Google Shape;41;p8"/>
          <p:cNvSpPr txBox="1"/>
          <p:nvPr>
            <p:ph type="title"/>
          </p:nvPr>
        </p:nvSpPr>
        <p:spPr>
          <a:xfrm>
            <a:off x="5892800" y="6426200"/>
            <a:ext cx="6705600" cy="2705100"/>
          </a:xfrm>
          <a:prstGeom prst="rect">
            <a:avLst/>
          </a:prstGeom>
          <a:noFill/>
          <a:ln>
            <a:noFill/>
          </a:ln>
        </p:spPr>
        <p:txBody>
          <a:bodyPr anchorCtr="0" anchor="t" bIns="91425" lIns="91425" spcFirstLastPara="1" rIns="91425" wrap="square" tIns="91425">
            <a:noAutofit/>
          </a:bodyPr>
          <a:lstStyle>
            <a:lvl1pPr lvl="0" marR="0" rtl="0" algn="l">
              <a:lnSpc>
                <a:spcPct val="80000"/>
              </a:lnSpc>
              <a:spcBef>
                <a:spcPts val="0"/>
              </a:spcBef>
              <a:spcAft>
                <a:spcPts val="0"/>
              </a:spcAft>
              <a:buClr>
                <a:schemeClr val="accent1"/>
              </a:buClr>
              <a:buSzPts val="17000"/>
              <a:buFont typeface="Arial"/>
              <a:buNone/>
              <a:defRPr b="0" i="0" sz="17000" u="none" cap="none" strike="noStrike">
                <a:solidFill>
                  <a:schemeClr val="accent1"/>
                </a:solidFill>
                <a:latin typeface="Arial"/>
                <a:ea typeface="Arial"/>
                <a:cs typeface="Arial"/>
                <a:sym typeface="Arial"/>
              </a:defRPr>
            </a:lvl1pPr>
            <a:lvl2pPr lvl="1"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2pPr>
            <a:lvl3pPr lvl="2"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3pPr>
            <a:lvl4pPr lvl="3"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4pPr>
            <a:lvl5pPr lvl="4"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5pPr>
            <a:lvl6pPr lvl="5"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6pPr>
            <a:lvl7pPr lvl="6"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7pPr>
            <a:lvl8pPr lvl="7"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8pPr>
            <a:lvl9pPr lvl="8"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9pPr>
          </a:lstStyle>
          <a:p/>
        </p:txBody>
      </p:sp>
      <p:sp>
        <p:nvSpPr>
          <p:cNvPr id="42" name="Google Shape;42;p8"/>
          <p:cNvSpPr txBox="1"/>
          <p:nvPr>
            <p:ph idx="1" type="body"/>
          </p:nvPr>
        </p:nvSpPr>
        <p:spPr>
          <a:xfrm>
            <a:off x="5892800" y="4267200"/>
            <a:ext cx="6705600" cy="18034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80000"/>
              </a:lnSpc>
              <a:spcBef>
                <a:spcPts val="2300"/>
              </a:spcBef>
              <a:spcAft>
                <a:spcPts val="0"/>
              </a:spcAft>
              <a:buClr>
                <a:srgbClr val="A6AAA9"/>
              </a:buClr>
              <a:buSzPts val="5400"/>
              <a:buFont typeface="Avenir"/>
              <a:buNone/>
              <a:defRPr b="0" i="0" sz="5400" u="none" cap="none" strike="noStrike">
                <a:solidFill>
                  <a:srgbClr val="A6AAA9"/>
                </a:solidFill>
                <a:latin typeface="Arial"/>
                <a:ea typeface="Arial"/>
                <a:cs typeface="Arial"/>
                <a:sym typeface="Arial"/>
              </a:defRPr>
            </a:lvl1pPr>
            <a:lvl2pPr indent="-228600" lvl="1" marL="914400" marR="0" rtl="0" algn="l">
              <a:lnSpc>
                <a:spcPct val="80000"/>
              </a:lnSpc>
              <a:spcBef>
                <a:spcPts val="2300"/>
              </a:spcBef>
              <a:spcAft>
                <a:spcPts val="0"/>
              </a:spcAft>
              <a:buClr>
                <a:srgbClr val="A6AAA9"/>
              </a:buClr>
              <a:buSzPts val="5400"/>
              <a:buFont typeface="Avenir"/>
              <a:buNone/>
              <a:defRPr b="0" i="0" sz="5400" u="none" cap="none" strike="noStrike">
                <a:solidFill>
                  <a:srgbClr val="A6AAA9"/>
                </a:solidFill>
                <a:latin typeface="Arial"/>
                <a:ea typeface="Arial"/>
                <a:cs typeface="Arial"/>
                <a:sym typeface="Arial"/>
              </a:defRPr>
            </a:lvl2pPr>
            <a:lvl3pPr indent="-228600" lvl="2" marL="1371600" marR="0" rtl="0" algn="l">
              <a:lnSpc>
                <a:spcPct val="80000"/>
              </a:lnSpc>
              <a:spcBef>
                <a:spcPts val="2300"/>
              </a:spcBef>
              <a:spcAft>
                <a:spcPts val="0"/>
              </a:spcAft>
              <a:buClr>
                <a:srgbClr val="A6AAA9"/>
              </a:buClr>
              <a:buSzPts val="5400"/>
              <a:buFont typeface="Avenir"/>
              <a:buNone/>
              <a:defRPr b="0" i="0" sz="5400" u="none" cap="none" strike="noStrike">
                <a:solidFill>
                  <a:srgbClr val="A6AAA9"/>
                </a:solidFill>
                <a:latin typeface="Arial"/>
                <a:ea typeface="Arial"/>
                <a:cs typeface="Arial"/>
                <a:sym typeface="Arial"/>
              </a:defRPr>
            </a:lvl3pPr>
            <a:lvl4pPr indent="-228600" lvl="3" marL="1828800" marR="0" rtl="0" algn="l">
              <a:lnSpc>
                <a:spcPct val="80000"/>
              </a:lnSpc>
              <a:spcBef>
                <a:spcPts val="2300"/>
              </a:spcBef>
              <a:spcAft>
                <a:spcPts val="0"/>
              </a:spcAft>
              <a:buClr>
                <a:srgbClr val="A6AAA9"/>
              </a:buClr>
              <a:buSzPts val="5400"/>
              <a:buFont typeface="Avenir"/>
              <a:buNone/>
              <a:defRPr b="0" i="0" sz="5400" u="none" cap="none" strike="noStrike">
                <a:solidFill>
                  <a:srgbClr val="A6AAA9"/>
                </a:solidFill>
                <a:latin typeface="Arial"/>
                <a:ea typeface="Arial"/>
                <a:cs typeface="Arial"/>
                <a:sym typeface="Arial"/>
              </a:defRPr>
            </a:lvl4pPr>
            <a:lvl5pPr indent="-228600" lvl="4" marL="2286000" marR="0" rtl="0" algn="l">
              <a:lnSpc>
                <a:spcPct val="80000"/>
              </a:lnSpc>
              <a:spcBef>
                <a:spcPts val="2300"/>
              </a:spcBef>
              <a:spcAft>
                <a:spcPts val="0"/>
              </a:spcAft>
              <a:buClr>
                <a:srgbClr val="A6AAA9"/>
              </a:buClr>
              <a:buSzPts val="5400"/>
              <a:buFont typeface="Avenir"/>
              <a:buNone/>
              <a:defRPr b="0" i="0" sz="5400" u="none" cap="none" strike="noStrike">
                <a:solidFill>
                  <a:srgbClr val="A6AAA9"/>
                </a:solidFill>
                <a:latin typeface="Arial"/>
                <a:ea typeface="Arial"/>
                <a:cs typeface="Arial"/>
                <a:sym typeface="Arial"/>
              </a:defRPr>
            </a:lvl5pPr>
            <a:lvl6pPr indent="-455292" lvl="5" marL="27432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indent="-455292" lvl="6" marL="3200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indent="-455292" lvl="7" marL="3657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indent="-455292" lvl="8" marL="4114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43" name="Google Shape;43;p8"/>
          <p:cNvSpPr txBox="1"/>
          <p:nvPr>
            <p:ph idx="12" type="sldNum"/>
          </p:nvPr>
        </p:nvSpPr>
        <p:spPr>
          <a:xfrm>
            <a:off x="12194440" y="431800"/>
            <a:ext cx="406898" cy="457200"/>
          </a:xfrm>
          <a:prstGeom prst="rect">
            <a:avLst/>
          </a:prstGeom>
          <a:noFill/>
          <a:ln>
            <a:noFill/>
          </a:ln>
        </p:spPr>
        <p:txBody>
          <a:bodyPr anchorCtr="0" anchor="t" bIns="50800" lIns="50800" spcFirstLastPara="1" rIns="50800" wrap="square" tIns="50800">
            <a:noAutofit/>
          </a:bodyPr>
          <a:lstStyle>
            <a:lvl1pPr indent="0" lvl="0"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1pPr>
            <a:lvl2pPr indent="0" lvl="1"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2pPr>
            <a:lvl3pPr indent="0" lvl="2"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3pPr>
            <a:lvl4pPr indent="0" lvl="3"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4pPr>
            <a:lvl5pPr indent="0" lvl="4"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5pPr>
            <a:lvl6pPr indent="0" lvl="5"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6pPr>
            <a:lvl7pPr indent="0" lvl="6"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7pPr>
            <a:lvl8pPr indent="0" lvl="7"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8pPr>
            <a:lvl9pPr indent="0" lvl="8"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bg>
      <p:bgPr>
        <a:solidFill>
          <a:srgbClr val="222222"/>
        </a:solidFill>
      </p:bgPr>
    </p:bg>
    <p:spTree>
      <p:nvGrpSpPr>
        <p:cNvPr id="44" name="Shape 44"/>
        <p:cNvGrpSpPr/>
        <p:nvPr/>
      </p:nvGrpSpPr>
      <p:grpSpPr>
        <a:xfrm>
          <a:off x="0" y="0"/>
          <a:ext cx="0" cy="0"/>
          <a:chOff x="0" y="0"/>
          <a:chExt cx="0" cy="0"/>
        </a:xfrm>
      </p:grpSpPr>
      <p:sp>
        <p:nvSpPr>
          <p:cNvPr id="45" name="Google Shape;45;p9"/>
          <p:cNvSpPr txBox="1"/>
          <p:nvPr>
            <p:ph idx="1" type="body"/>
          </p:nvPr>
        </p:nvSpPr>
        <p:spPr>
          <a:xfrm>
            <a:off x="406400" y="457200"/>
            <a:ext cx="11176000" cy="4572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80000"/>
              </a:lnSpc>
              <a:spcBef>
                <a:spcPts val="0"/>
              </a:spcBef>
              <a:spcAft>
                <a:spcPts val="0"/>
              </a:spcAft>
              <a:buClr>
                <a:srgbClr val="838787"/>
              </a:buClr>
              <a:buSzPts val="2400"/>
              <a:buFont typeface="Avenir"/>
              <a:buNone/>
              <a:defRPr b="0" i="0" sz="2400" u="none" cap="none" strike="noStrike">
                <a:solidFill>
                  <a:srgbClr val="838787"/>
                </a:solidFill>
                <a:latin typeface="Arial"/>
                <a:ea typeface="Arial"/>
                <a:cs typeface="Arial"/>
                <a:sym typeface="Arial"/>
              </a:defRPr>
            </a:lvl1pPr>
            <a:lvl2pPr indent="-455292" lvl="1" marL="914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indent="-455292" lvl="2" marL="1371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indent="-455292" lvl="3" marL="1828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indent="-455292" lvl="4" marL="22860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indent="-455292" lvl="5" marL="27432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indent="-455292" lvl="6" marL="3200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indent="-455292" lvl="7" marL="3657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indent="-455292" lvl="8" marL="4114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46" name="Google Shape;46;p9"/>
          <p:cNvSpPr txBox="1"/>
          <p:nvPr>
            <p:ph type="title"/>
          </p:nvPr>
        </p:nvSpPr>
        <p:spPr>
          <a:xfrm>
            <a:off x="406400" y="1536700"/>
            <a:ext cx="12192000" cy="723900"/>
          </a:xfrm>
          <a:prstGeom prst="rect">
            <a:avLst/>
          </a:prstGeom>
          <a:noFill/>
          <a:ln>
            <a:noFill/>
          </a:ln>
        </p:spPr>
        <p:txBody>
          <a:bodyPr anchorCtr="0" anchor="t" bIns="91425" lIns="91425" spcFirstLastPara="1" rIns="91425" wrap="square" tIns="91425">
            <a:noAutofit/>
          </a:bodyPr>
          <a:lstStyle>
            <a:lvl1pPr lvl="0"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1pPr>
            <a:lvl2pPr lvl="1"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2pPr>
            <a:lvl3pPr lvl="2"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3pPr>
            <a:lvl4pPr lvl="3"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4pPr>
            <a:lvl5pPr lvl="4"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5pPr>
            <a:lvl6pPr lvl="5"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6pPr>
            <a:lvl7pPr lvl="6"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7pPr>
            <a:lvl8pPr lvl="7"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8pPr>
            <a:lvl9pPr lvl="8"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9pPr>
          </a:lstStyle>
          <a:p/>
        </p:txBody>
      </p:sp>
      <p:sp>
        <p:nvSpPr>
          <p:cNvPr id="47" name="Google Shape;47;p9"/>
          <p:cNvSpPr txBox="1"/>
          <p:nvPr>
            <p:ph idx="2" type="body"/>
          </p:nvPr>
        </p:nvSpPr>
        <p:spPr>
          <a:xfrm>
            <a:off x="406400" y="2743200"/>
            <a:ext cx="12192000" cy="6108700"/>
          </a:xfrm>
          <a:prstGeom prst="rect">
            <a:avLst/>
          </a:prstGeom>
          <a:noFill/>
          <a:ln>
            <a:noFill/>
          </a:ln>
        </p:spPr>
        <p:txBody>
          <a:bodyPr anchorCtr="0" anchor="t" bIns="91425" lIns="91425" spcFirstLastPara="1" rIns="91425" wrap="square" tIns="91425">
            <a:noAutofit/>
          </a:bodyPr>
          <a:lstStyle>
            <a:lvl1pPr indent="-455292" lvl="0" marL="457200" marR="0" rtl="0" algn="l">
              <a:lnSpc>
                <a:spcPct val="100000"/>
              </a:lnSpc>
              <a:spcBef>
                <a:spcPts val="2800"/>
              </a:spcBef>
              <a:spcAft>
                <a:spcPts val="0"/>
              </a:spcAft>
              <a:buClr>
                <a:schemeClr val="accent1"/>
              </a:buClr>
              <a:buSzPts val="3570"/>
              <a:buFont typeface="Avenir"/>
              <a:buChar char="▸"/>
              <a:defRPr b="0" i="0" sz="3400" u="none" cap="none" strike="noStrike">
                <a:solidFill>
                  <a:srgbClr val="838787"/>
                </a:solidFill>
                <a:latin typeface="Avenir"/>
                <a:ea typeface="Avenir"/>
                <a:cs typeface="Avenir"/>
                <a:sym typeface="Avenir"/>
              </a:defRPr>
            </a:lvl1pPr>
            <a:lvl2pPr indent="-455292" lvl="1" marL="914400" marR="0" rtl="0" algn="l">
              <a:lnSpc>
                <a:spcPct val="100000"/>
              </a:lnSpc>
              <a:spcBef>
                <a:spcPts val="2800"/>
              </a:spcBef>
              <a:spcAft>
                <a:spcPts val="0"/>
              </a:spcAft>
              <a:buClr>
                <a:schemeClr val="accent1"/>
              </a:buClr>
              <a:buSzPts val="3570"/>
              <a:buFont typeface="Avenir"/>
              <a:buChar char="▸"/>
              <a:defRPr b="0" i="0" sz="3400" u="none" cap="none" strike="noStrike">
                <a:solidFill>
                  <a:srgbClr val="838787"/>
                </a:solidFill>
                <a:latin typeface="Avenir"/>
                <a:ea typeface="Avenir"/>
                <a:cs typeface="Avenir"/>
                <a:sym typeface="Avenir"/>
              </a:defRPr>
            </a:lvl2pPr>
            <a:lvl3pPr indent="-455292" lvl="2" marL="1371600" marR="0" rtl="0" algn="l">
              <a:lnSpc>
                <a:spcPct val="100000"/>
              </a:lnSpc>
              <a:spcBef>
                <a:spcPts val="2800"/>
              </a:spcBef>
              <a:spcAft>
                <a:spcPts val="0"/>
              </a:spcAft>
              <a:buClr>
                <a:schemeClr val="accent1"/>
              </a:buClr>
              <a:buSzPts val="3570"/>
              <a:buFont typeface="Avenir"/>
              <a:buChar char="▸"/>
              <a:defRPr b="0" i="0" sz="3400" u="none" cap="none" strike="noStrike">
                <a:solidFill>
                  <a:srgbClr val="838787"/>
                </a:solidFill>
                <a:latin typeface="Avenir"/>
                <a:ea typeface="Avenir"/>
                <a:cs typeface="Avenir"/>
                <a:sym typeface="Avenir"/>
              </a:defRPr>
            </a:lvl3pPr>
            <a:lvl4pPr indent="-455292" lvl="3" marL="1828800" marR="0" rtl="0" algn="l">
              <a:lnSpc>
                <a:spcPct val="100000"/>
              </a:lnSpc>
              <a:spcBef>
                <a:spcPts val="2800"/>
              </a:spcBef>
              <a:spcAft>
                <a:spcPts val="0"/>
              </a:spcAft>
              <a:buClr>
                <a:schemeClr val="accent1"/>
              </a:buClr>
              <a:buSzPts val="3570"/>
              <a:buFont typeface="Avenir"/>
              <a:buChar char="▸"/>
              <a:defRPr b="0" i="0" sz="3400" u="none" cap="none" strike="noStrike">
                <a:solidFill>
                  <a:srgbClr val="838787"/>
                </a:solidFill>
                <a:latin typeface="Avenir"/>
                <a:ea typeface="Avenir"/>
                <a:cs typeface="Avenir"/>
                <a:sym typeface="Avenir"/>
              </a:defRPr>
            </a:lvl4pPr>
            <a:lvl5pPr indent="-455292" lvl="4" marL="2286000" marR="0" rtl="0" algn="l">
              <a:lnSpc>
                <a:spcPct val="100000"/>
              </a:lnSpc>
              <a:spcBef>
                <a:spcPts val="2800"/>
              </a:spcBef>
              <a:spcAft>
                <a:spcPts val="0"/>
              </a:spcAft>
              <a:buClr>
                <a:schemeClr val="accent1"/>
              </a:buClr>
              <a:buSzPts val="3570"/>
              <a:buFont typeface="Avenir"/>
              <a:buChar char="▸"/>
              <a:defRPr b="0" i="0" sz="3400" u="none" cap="none" strike="noStrike">
                <a:solidFill>
                  <a:srgbClr val="838787"/>
                </a:solidFill>
                <a:latin typeface="Avenir"/>
                <a:ea typeface="Avenir"/>
                <a:cs typeface="Avenir"/>
                <a:sym typeface="Avenir"/>
              </a:defRPr>
            </a:lvl5pPr>
            <a:lvl6pPr indent="-455292" lvl="5" marL="27432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indent="-455292" lvl="6" marL="3200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indent="-455292" lvl="7" marL="3657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indent="-455292" lvl="8" marL="4114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48" name="Google Shape;48;p9"/>
          <p:cNvSpPr txBox="1"/>
          <p:nvPr>
            <p:ph idx="12" type="sldNum"/>
          </p:nvPr>
        </p:nvSpPr>
        <p:spPr>
          <a:xfrm>
            <a:off x="12186622" y="431800"/>
            <a:ext cx="406897" cy="457200"/>
          </a:xfrm>
          <a:prstGeom prst="rect">
            <a:avLst/>
          </a:prstGeom>
          <a:noFill/>
          <a:ln>
            <a:noFill/>
          </a:ln>
        </p:spPr>
        <p:txBody>
          <a:bodyPr anchorCtr="0" anchor="t" bIns="50800" lIns="50800" spcFirstLastPara="1" rIns="50800" wrap="square" tIns="50800">
            <a:noAutofit/>
          </a:bodyPr>
          <a:lstStyle>
            <a:lvl1pPr indent="0" lvl="0"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1pPr>
            <a:lvl2pPr indent="0" lvl="1"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2pPr>
            <a:lvl3pPr indent="0" lvl="2"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3pPr>
            <a:lvl4pPr indent="0" lvl="3"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4pPr>
            <a:lvl5pPr indent="0" lvl="4"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5pPr>
            <a:lvl6pPr indent="0" lvl="5"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6pPr>
            <a:lvl7pPr indent="0" lvl="6"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7pPr>
            <a:lvl8pPr indent="0" lvl="7"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8pPr>
            <a:lvl9pPr indent="0" lvl="8"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p:cSld name="Title, Bullets &amp; Photo">
    <p:bg>
      <p:bgPr>
        <a:solidFill>
          <a:srgbClr val="222222"/>
        </a:solidFill>
      </p:bgPr>
    </p:bg>
    <p:spTree>
      <p:nvGrpSpPr>
        <p:cNvPr id="49" name="Shape 49"/>
        <p:cNvGrpSpPr/>
        <p:nvPr/>
      </p:nvGrpSpPr>
      <p:grpSpPr>
        <a:xfrm>
          <a:off x="0" y="0"/>
          <a:ext cx="0" cy="0"/>
          <a:chOff x="0" y="0"/>
          <a:chExt cx="0" cy="0"/>
        </a:xfrm>
      </p:grpSpPr>
      <p:sp>
        <p:nvSpPr>
          <p:cNvPr id="50" name="Google Shape;50;p10"/>
          <p:cNvSpPr txBox="1"/>
          <p:nvPr>
            <p:ph idx="1" type="body"/>
          </p:nvPr>
        </p:nvSpPr>
        <p:spPr>
          <a:xfrm>
            <a:off x="406400" y="457200"/>
            <a:ext cx="11176000" cy="4572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80000"/>
              </a:lnSpc>
              <a:spcBef>
                <a:spcPts val="0"/>
              </a:spcBef>
              <a:spcAft>
                <a:spcPts val="0"/>
              </a:spcAft>
              <a:buClr>
                <a:srgbClr val="838787"/>
              </a:buClr>
              <a:buSzPts val="2400"/>
              <a:buFont typeface="Avenir"/>
              <a:buNone/>
              <a:defRPr b="0" i="0" sz="2400" u="none" cap="none" strike="noStrike">
                <a:solidFill>
                  <a:srgbClr val="838787"/>
                </a:solidFill>
                <a:latin typeface="Arial"/>
                <a:ea typeface="Arial"/>
                <a:cs typeface="Arial"/>
                <a:sym typeface="Arial"/>
              </a:defRPr>
            </a:lvl1pPr>
            <a:lvl2pPr indent="-455292" lvl="1" marL="914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indent="-455292" lvl="2" marL="1371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indent="-455292" lvl="3" marL="1828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indent="-455292" lvl="4" marL="22860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indent="-455292" lvl="5" marL="27432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indent="-455292" lvl="6" marL="3200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indent="-455292" lvl="7" marL="3657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indent="-455292" lvl="8" marL="4114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51" name="Google Shape;51;p10"/>
          <p:cNvSpPr/>
          <p:nvPr>
            <p:ph idx="2" type="pic"/>
          </p:nvPr>
        </p:nvSpPr>
        <p:spPr>
          <a:xfrm>
            <a:off x="7112000" y="1536700"/>
            <a:ext cx="5486400" cy="7797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1pPr>
            <a:lvl2pPr lvl="1"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lvl="2"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lvl="3"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lvl="4"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lvl="5"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lvl="6"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lvl="7"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lvl="8"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52" name="Google Shape;52;p10"/>
          <p:cNvSpPr txBox="1"/>
          <p:nvPr>
            <p:ph type="title"/>
          </p:nvPr>
        </p:nvSpPr>
        <p:spPr>
          <a:xfrm>
            <a:off x="406400" y="1536700"/>
            <a:ext cx="6299200" cy="723900"/>
          </a:xfrm>
          <a:prstGeom prst="rect">
            <a:avLst/>
          </a:prstGeom>
          <a:noFill/>
          <a:ln>
            <a:noFill/>
          </a:ln>
        </p:spPr>
        <p:txBody>
          <a:bodyPr anchorCtr="0" anchor="t" bIns="91425" lIns="91425" spcFirstLastPara="1" rIns="91425" wrap="square" tIns="91425">
            <a:noAutofit/>
          </a:bodyPr>
          <a:lstStyle>
            <a:lvl1pPr lvl="0"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1pPr>
            <a:lvl2pPr lvl="1"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2pPr>
            <a:lvl3pPr lvl="2"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3pPr>
            <a:lvl4pPr lvl="3"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4pPr>
            <a:lvl5pPr lvl="4"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5pPr>
            <a:lvl6pPr lvl="5"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6pPr>
            <a:lvl7pPr lvl="6"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7pPr>
            <a:lvl8pPr lvl="7"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8pPr>
            <a:lvl9pPr lvl="8"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9pPr>
          </a:lstStyle>
          <a:p/>
        </p:txBody>
      </p:sp>
      <p:sp>
        <p:nvSpPr>
          <p:cNvPr id="53" name="Google Shape;53;p10"/>
          <p:cNvSpPr txBox="1"/>
          <p:nvPr>
            <p:ph idx="3" type="body"/>
          </p:nvPr>
        </p:nvSpPr>
        <p:spPr>
          <a:xfrm>
            <a:off x="406400" y="2743200"/>
            <a:ext cx="6299200" cy="6108700"/>
          </a:xfrm>
          <a:prstGeom prst="rect">
            <a:avLst/>
          </a:prstGeom>
          <a:noFill/>
          <a:ln>
            <a:noFill/>
          </a:ln>
        </p:spPr>
        <p:txBody>
          <a:bodyPr anchorCtr="0" anchor="t" bIns="91425" lIns="91425" spcFirstLastPara="1" rIns="91425" wrap="square" tIns="91425">
            <a:noAutofit/>
          </a:bodyPr>
          <a:lstStyle>
            <a:lvl1pPr indent="-415288" lvl="0" marL="457200" marR="0" rtl="0" algn="l">
              <a:lnSpc>
                <a:spcPct val="100000"/>
              </a:lnSpc>
              <a:spcBef>
                <a:spcPts val="2800"/>
              </a:spcBef>
              <a:spcAft>
                <a:spcPts val="0"/>
              </a:spcAft>
              <a:buClr>
                <a:schemeClr val="accent1"/>
              </a:buClr>
              <a:buSzPts val="2940"/>
              <a:buFont typeface="Avenir"/>
              <a:buChar char="▸"/>
              <a:defRPr b="0" i="0" sz="2800" u="none" cap="none" strike="noStrike">
                <a:solidFill>
                  <a:srgbClr val="838787"/>
                </a:solidFill>
                <a:latin typeface="Avenir"/>
                <a:ea typeface="Avenir"/>
                <a:cs typeface="Avenir"/>
                <a:sym typeface="Avenir"/>
              </a:defRPr>
            </a:lvl1pPr>
            <a:lvl2pPr indent="-415288" lvl="1" marL="914400" marR="0" rtl="0" algn="l">
              <a:lnSpc>
                <a:spcPct val="100000"/>
              </a:lnSpc>
              <a:spcBef>
                <a:spcPts val="2800"/>
              </a:spcBef>
              <a:spcAft>
                <a:spcPts val="0"/>
              </a:spcAft>
              <a:buClr>
                <a:schemeClr val="accent1"/>
              </a:buClr>
              <a:buSzPts val="2940"/>
              <a:buFont typeface="Avenir"/>
              <a:buChar char="▸"/>
              <a:defRPr b="0" i="0" sz="2800" u="none" cap="none" strike="noStrike">
                <a:solidFill>
                  <a:srgbClr val="838787"/>
                </a:solidFill>
                <a:latin typeface="Avenir"/>
                <a:ea typeface="Avenir"/>
                <a:cs typeface="Avenir"/>
                <a:sym typeface="Avenir"/>
              </a:defRPr>
            </a:lvl2pPr>
            <a:lvl3pPr indent="-415288" lvl="2" marL="1371600" marR="0" rtl="0" algn="l">
              <a:lnSpc>
                <a:spcPct val="100000"/>
              </a:lnSpc>
              <a:spcBef>
                <a:spcPts val="2800"/>
              </a:spcBef>
              <a:spcAft>
                <a:spcPts val="0"/>
              </a:spcAft>
              <a:buClr>
                <a:schemeClr val="accent1"/>
              </a:buClr>
              <a:buSzPts val="2940"/>
              <a:buFont typeface="Avenir"/>
              <a:buChar char="▸"/>
              <a:defRPr b="0" i="0" sz="2800" u="none" cap="none" strike="noStrike">
                <a:solidFill>
                  <a:srgbClr val="838787"/>
                </a:solidFill>
                <a:latin typeface="Avenir"/>
                <a:ea typeface="Avenir"/>
                <a:cs typeface="Avenir"/>
                <a:sym typeface="Avenir"/>
              </a:defRPr>
            </a:lvl3pPr>
            <a:lvl4pPr indent="-415288" lvl="3" marL="1828800" marR="0" rtl="0" algn="l">
              <a:lnSpc>
                <a:spcPct val="100000"/>
              </a:lnSpc>
              <a:spcBef>
                <a:spcPts val="2800"/>
              </a:spcBef>
              <a:spcAft>
                <a:spcPts val="0"/>
              </a:spcAft>
              <a:buClr>
                <a:schemeClr val="accent1"/>
              </a:buClr>
              <a:buSzPts val="2940"/>
              <a:buFont typeface="Avenir"/>
              <a:buChar char="▸"/>
              <a:defRPr b="0" i="0" sz="2800" u="none" cap="none" strike="noStrike">
                <a:solidFill>
                  <a:srgbClr val="838787"/>
                </a:solidFill>
                <a:latin typeface="Avenir"/>
                <a:ea typeface="Avenir"/>
                <a:cs typeface="Avenir"/>
                <a:sym typeface="Avenir"/>
              </a:defRPr>
            </a:lvl4pPr>
            <a:lvl5pPr indent="-415288" lvl="4" marL="2286000" marR="0" rtl="0" algn="l">
              <a:lnSpc>
                <a:spcPct val="100000"/>
              </a:lnSpc>
              <a:spcBef>
                <a:spcPts val="2800"/>
              </a:spcBef>
              <a:spcAft>
                <a:spcPts val="0"/>
              </a:spcAft>
              <a:buClr>
                <a:schemeClr val="accent1"/>
              </a:buClr>
              <a:buSzPts val="2940"/>
              <a:buFont typeface="Avenir"/>
              <a:buChar char="▸"/>
              <a:defRPr b="0" i="0" sz="2800" u="none" cap="none" strike="noStrike">
                <a:solidFill>
                  <a:srgbClr val="838787"/>
                </a:solidFill>
                <a:latin typeface="Avenir"/>
                <a:ea typeface="Avenir"/>
                <a:cs typeface="Avenir"/>
                <a:sym typeface="Avenir"/>
              </a:defRPr>
            </a:lvl5pPr>
            <a:lvl6pPr indent="-455292" lvl="5" marL="27432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indent="-455292" lvl="6" marL="3200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indent="-455292" lvl="7" marL="3657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indent="-455292" lvl="8" marL="4114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54" name="Google Shape;54;p10"/>
          <p:cNvSpPr txBox="1"/>
          <p:nvPr>
            <p:ph idx="12" type="sldNum"/>
          </p:nvPr>
        </p:nvSpPr>
        <p:spPr>
          <a:xfrm>
            <a:off x="12186622" y="431800"/>
            <a:ext cx="406897" cy="457200"/>
          </a:xfrm>
          <a:prstGeom prst="rect">
            <a:avLst/>
          </a:prstGeom>
          <a:noFill/>
          <a:ln>
            <a:noFill/>
          </a:ln>
        </p:spPr>
        <p:txBody>
          <a:bodyPr anchorCtr="0" anchor="t" bIns="50800" lIns="50800" spcFirstLastPara="1" rIns="50800" wrap="square" tIns="50800">
            <a:noAutofit/>
          </a:bodyPr>
          <a:lstStyle>
            <a:lvl1pPr indent="0" lvl="0"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1pPr>
            <a:lvl2pPr indent="0" lvl="1"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2pPr>
            <a:lvl3pPr indent="0" lvl="2"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3pPr>
            <a:lvl4pPr indent="0" lvl="3"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4pPr>
            <a:lvl5pPr indent="0" lvl="4"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5pPr>
            <a:lvl6pPr indent="0" lvl="5"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6pPr>
            <a:lvl7pPr indent="0" lvl="6"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7pPr>
            <a:lvl8pPr indent="0" lvl="7"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8pPr>
            <a:lvl9pPr indent="0" lvl="8"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2" Type="http://schemas.openxmlformats.org/officeDocument/2006/relationships/theme" Target="../theme/theme4.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2" Type="http://schemas.openxmlformats.org/officeDocument/2006/relationships/theme" Target="../theme/theme3.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9.xml"/><Relationship Id="rId10" Type="http://schemas.openxmlformats.org/officeDocument/2006/relationships/slideLayout" Target="../slideLayouts/slideLayout48.xml"/><Relationship Id="rId12" Type="http://schemas.openxmlformats.org/officeDocument/2006/relationships/theme" Target="../theme/theme5.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0.xml"/><Relationship Id="rId10" Type="http://schemas.openxmlformats.org/officeDocument/2006/relationships/slideLayout" Target="../slideLayouts/slideLayout59.xml"/><Relationship Id="rId12" Type="http://schemas.openxmlformats.org/officeDocument/2006/relationships/theme" Target="../theme/theme6.xml"/><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9" Type="http://schemas.openxmlformats.org/officeDocument/2006/relationships/slideLayout" Target="../slideLayouts/slideLayout58.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cxnSp>
        <p:nvCxnSpPr>
          <p:cNvPr id="6" name="Google Shape;6;p1"/>
          <p:cNvCxnSpPr/>
          <p:nvPr/>
        </p:nvCxnSpPr>
        <p:spPr>
          <a:xfrm flipH="1" rot="10800000">
            <a:off x="406400" y="993160"/>
            <a:ext cx="12192000" cy="263"/>
          </a:xfrm>
          <a:prstGeom prst="straightConnector1">
            <a:avLst/>
          </a:prstGeom>
          <a:noFill/>
          <a:ln cap="flat" cmpd="sng" w="25400">
            <a:solidFill>
              <a:srgbClr val="A6AAA9"/>
            </a:solidFill>
            <a:prstDash val="solid"/>
            <a:miter lim="400000"/>
            <a:headEnd len="sm" w="sm" type="none"/>
            <a:tailEnd len="sm" w="sm" type="none"/>
          </a:ln>
        </p:spPr>
      </p:cxnSp>
      <p:sp>
        <p:nvSpPr>
          <p:cNvPr id="7" name="Google Shape;7;p1"/>
          <p:cNvSpPr txBox="1"/>
          <p:nvPr>
            <p:ph type="title"/>
          </p:nvPr>
        </p:nvSpPr>
        <p:spPr>
          <a:xfrm>
            <a:off x="406400" y="1536700"/>
            <a:ext cx="12192000" cy="723900"/>
          </a:xfrm>
          <a:prstGeom prst="rect">
            <a:avLst/>
          </a:prstGeom>
          <a:noFill/>
          <a:ln>
            <a:noFill/>
          </a:ln>
        </p:spPr>
        <p:txBody>
          <a:bodyPr anchorCtr="0" anchor="t" bIns="91425" lIns="91425" spcFirstLastPara="1" rIns="91425" wrap="square" tIns="91425">
            <a:noAutofit/>
          </a:bodyPr>
          <a:lstStyle>
            <a:lvl1pPr lvl="0"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1pPr>
            <a:lvl2pPr lvl="1"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2pPr>
            <a:lvl3pPr lvl="2"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3pPr>
            <a:lvl4pPr lvl="3"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4pPr>
            <a:lvl5pPr lvl="4"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5pPr>
            <a:lvl6pPr lvl="5"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6pPr>
            <a:lvl7pPr lvl="6"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7pPr>
            <a:lvl8pPr lvl="7"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8pPr>
            <a:lvl9pPr lvl="8"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9pPr>
          </a:lstStyle>
          <a:p/>
        </p:txBody>
      </p:sp>
      <p:sp>
        <p:nvSpPr>
          <p:cNvPr id="8" name="Google Shape;8;p1"/>
          <p:cNvSpPr txBox="1"/>
          <p:nvPr>
            <p:ph idx="1" type="body"/>
          </p:nvPr>
        </p:nvSpPr>
        <p:spPr>
          <a:xfrm>
            <a:off x="406400" y="2743200"/>
            <a:ext cx="12192000" cy="6108700"/>
          </a:xfrm>
          <a:prstGeom prst="rect">
            <a:avLst/>
          </a:prstGeom>
          <a:noFill/>
          <a:ln>
            <a:noFill/>
          </a:ln>
        </p:spPr>
        <p:txBody>
          <a:bodyPr anchorCtr="0" anchor="t" bIns="91425" lIns="91425" spcFirstLastPara="1" rIns="91425" wrap="square" tIns="91425">
            <a:noAutofit/>
          </a:bodyPr>
          <a:lstStyle>
            <a:lvl1pPr indent="-455292" lvl="0" marL="4572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1pPr>
            <a:lvl2pPr indent="-455292" lvl="1" marL="914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indent="-455292" lvl="2" marL="1371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indent="-455292" lvl="3" marL="1828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indent="-455292" lvl="4" marL="22860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indent="-455292" lvl="5" marL="27432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indent="-455292" lvl="6" marL="3200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indent="-455292" lvl="7" marL="3657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indent="-455292" lvl="8" marL="4114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9" name="Google Shape;9;p1"/>
          <p:cNvSpPr txBox="1"/>
          <p:nvPr>
            <p:ph idx="12" type="sldNum"/>
          </p:nvPr>
        </p:nvSpPr>
        <p:spPr>
          <a:xfrm>
            <a:off x="12186622" y="431800"/>
            <a:ext cx="406897" cy="457200"/>
          </a:xfrm>
          <a:prstGeom prst="rect">
            <a:avLst/>
          </a:prstGeom>
          <a:noFill/>
          <a:ln>
            <a:noFill/>
          </a:ln>
        </p:spPr>
        <p:txBody>
          <a:bodyPr anchorCtr="0" anchor="t" bIns="50800" lIns="50800" spcFirstLastPara="1" rIns="50800" wrap="square" tIns="50800">
            <a:noAutofit/>
          </a:bodyPr>
          <a:lstStyle>
            <a:lvl1pPr indent="0" lvl="0"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1pPr>
            <a:lvl2pPr indent="0" lvl="1"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2pPr>
            <a:lvl3pPr indent="0" lvl="2"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3pPr>
            <a:lvl4pPr indent="0" lvl="3"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4pPr>
            <a:lvl5pPr indent="0" lvl="4"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5pPr>
            <a:lvl6pPr indent="0" lvl="5"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6pPr>
            <a:lvl7pPr indent="0" lvl="6"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7pPr>
            <a:lvl8pPr indent="0" lvl="7"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8pPr>
            <a:lvl9pPr indent="0" lvl="8"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82" name="Shape 82"/>
        <p:cNvGrpSpPr/>
        <p:nvPr/>
      </p:nvGrpSpPr>
      <p:grpSpPr>
        <a:xfrm>
          <a:off x="0" y="0"/>
          <a:ext cx="0" cy="0"/>
          <a:chOff x="0" y="0"/>
          <a:chExt cx="0" cy="0"/>
        </a:xfrm>
      </p:grpSpPr>
      <p:sp>
        <p:nvSpPr>
          <p:cNvPr id="83" name="Google Shape;83;p18"/>
          <p:cNvSpPr txBox="1"/>
          <p:nvPr>
            <p:ph type="title"/>
          </p:nvPr>
        </p:nvSpPr>
        <p:spPr>
          <a:xfrm>
            <a:off x="551680" y="868551"/>
            <a:ext cx="11901300" cy="1301100"/>
          </a:xfrm>
          <a:prstGeom prst="rect">
            <a:avLst/>
          </a:prstGeom>
          <a:noFill/>
          <a:ln>
            <a:noFill/>
          </a:ln>
        </p:spPr>
        <p:txBody>
          <a:bodyPr anchorCtr="0" anchor="b" bIns="144475" lIns="144475" spcFirstLastPara="1" rIns="144475" wrap="square" tIns="144475">
            <a:noAutofit/>
          </a:bodyPr>
          <a:lstStyle>
            <a:lvl1pPr lvl="0" rtl="0">
              <a:spcBef>
                <a:spcPts val="0"/>
              </a:spcBef>
              <a:spcAft>
                <a:spcPts val="0"/>
              </a:spcAft>
              <a:buClr>
                <a:schemeClr val="dk1"/>
              </a:buClr>
              <a:buSzPts val="4700"/>
              <a:buFont typeface="Roboto Slab"/>
              <a:buNone/>
              <a:defRPr sz="4700">
                <a:solidFill>
                  <a:schemeClr val="dk1"/>
                </a:solidFill>
                <a:latin typeface="Roboto Slab"/>
                <a:ea typeface="Roboto Slab"/>
                <a:cs typeface="Roboto Slab"/>
                <a:sym typeface="Roboto Slab"/>
              </a:defRPr>
            </a:lvl1pPr>
            <a:lvl2pPr lvl="1" rtl="0">
              <a:spcBef>
                <a:spcPts val="0"/>
              </a:spcBef>
              <a:spcAft>
                <a:spcPts val="0"/>
              </a:spcAft>
              <a:buClr>
                <a:schemeClr val="dk1"/>
              </a:buClr>
              <a:buSzPts val="4700"/>
              <a:buFont typeface="Roboto Slab"/>
              <a:buNone/>
              <a:defRPr sz="4700">
                <a:solidFill>
                  <a:schemeClr val="dk1"/>
                </a:solidFill>
                <a:latin typeface="Roboto Slab"/>
                <a:ea typeface="Roboto Slab"/>
                <a:cs typeface="Roboto Slab"/>
                <a:sym typeface="Roboto Slab"/>
              </a:defRPr>
            </a:lvl2pPr>
            <a:lvl3pPr lvl="2" rtl="0">
              <a:spcBef>
                <a:spcPts val="0"/>
              </a:spcBef>
              <a:spcAft>
                <a:spcPts val="0"/>
              </a:spcAft>
              <a:buClr>
                <a:schemeClr val="dk1"/>
              </a:buClr>
              <a:buSzPts val="4700"/>
              <a:buFont typeface="Roboto Slab"/>
              <a:buNone/>
              <a:defRPr sz="4700">
                <a:solidFill>
                  <a:schemeClr val="dk1"/>
                </a:solidFill>
                <a:latin typeface="Roboto Slab"/>
                <a:ea typeface="Roboto Slab"/>
                <a:cs typeface="Roboto Slab"/>
                <a:sym typeface="Roboto Slab"/>
              </a:defRPr>
            </a:lvl3pPr>
            <a:lvl4pPr lvl="3" rtl="0">
              <a:spcBef>
                <a:spcPts val="0"/>
              </a:spcBef>
              <a:spcAft>
                <a:spcPts val="0"/>
              </a:spcAft>
              <a:buClr>
                <a:schemeClr val="dk1"/>
              </a:buClr>
              <a:buSzPts val="4700"/>
              <a:buFont typeface="Roboto Slab"/>
              <a:buNone/>
              <a:defRPr sz="4700">
                <a:solidFill>
                  <a:schemeClr val="dk1"/>
                </a:solidFill>
                <a:latin typeface="Roboto Slab"/>
                <a:ea typeface="Roboto Slab"/>
                <a:cs typeface="Roboto Slab"/>
                <a:sym typeface="Roboto Slab"/>
              </a:defRPr>
            </a:lvl4pPr>
            <a:lvl5pPr lvl="4" rtl="0">
              <a:spcBef>
                <a:spcPts val="0"/>
              </a:spcBef>
              <a:spcAft>
                <a:spcPts val="0"/>
              </a:spcAft>
              <a:buClr>
                <a:schemeClr val="dk1"/>
              </a:buClr>
              <a:buSzPts val="4700"/>
              <a:buFont typeface="Roboto Slab"/>
              <a:buNone/>
              <a:defRPr sz="4700">
                <a:solidFill>
                  <a:schemeClr val="dk1"/>
                </a:solidFill>
                <a:latin typeface="Roboto Slab"/>
                <a:ea typeface="Roboto Slab"/>
                <a:cs typeface="Roboto Slab"/>
                <a:sym typeface="Roboto Slab"/>
              </a:defRPr>
            </a:lvl5pPr>
            <a:lvl6pPr lvl="5" rtl="0">
              <a:spcBef>
                <a:spcPts val="0"/>
              </a:spcBef>
              <a:spcAft>
                <a:spcPts val="0"/>
              </a:spcAft>
              <a:buClr>
                <a:schemeClr val="dk1"/>
              </a:buClr>
              <a:buSzPts val="4700"/>
              <a:buFont typeface="Roboto Slab"/>
              <a:buNone/>
              <a:defRPr sz="4700">
                <a:solidFill>
                  <a:schemeClr val="dk1"/>
                </a:solidFill>
                <a:latin typeface="Roboto Slab"/>
                <a:ea typeface="Roboto Slab"/>
                <a:cs typeface="Roboto Slab"/>
                <a:sym typeface="Roboto Slab"/>
              </a:defRPr>
            </a:lvl6pPr>
            <a:lvl7pPr lvl="6" rtl="0">
              <a:spcBef>
                <a:spcPts val="0"/>
              </a:spcBef>
              <a:spcAft>
                <a:spcPts val="0"/>
              </a:spcAft>
              <a:buClr>
                <a:schemeClr val="dk1"/>
              </a:buClr>
              <a:buSzPts val="4700"/>
              <a:buFont typeface="Roboto Slab"/>
              <a:buNone/>
              <a:defRPr sz="4700">
                <a:solidFill>
                  <a:schemeClr val="dk1"/>
                </a:solidFill>
                <a:latin typeface="Roboto Slab"/>
                <a:ea typeface="Roboto Slab"/>
                <a:cs typeface="Roboto Slab"/>
                <a:sym typeface="Roboto Slab"/>
              </a:defRPr>
            </a:lvl7pPr>
            <a:lvl8pPr lvl="7" rtl="0">
              <a:spcBef>
                <a:spcPts val="0"/>
              </a:spcBef>
              <a:spcAft>
                <a:spcPts val="0"/>
              </a:spcAft>
              <a:buClr>
                <a:schemeClr val="dk1"/>
              </a:buClr>
              <a:buSzPts val="4700"/>
              <a:buFont typeface="Roboto Slab"/>
              <a:buNone/>
              <a:defRPr sz="4700">
                <a:solidFill>
                  <a:schemeClr val="dk1"/>
                </a:solidFill>
                <a:latin typeface="Roboto Slab"/>
                <a:ea typeface="Roboto Slab"/>
                <a:cs typeface="Roboto Slab"/>
                <a:sym typeface="Roboto Slab"/>
              </a:defRPr>
            </a:lvl8pPr>
            <a:lvl9pPr lvl="8" rtl="0">
              <a:spcBef>
                <a:spcPts val="0"/>
              </a:spcBef>
              <a:spcAft>
                <a:spcPts val="0"/>
              </a:spcAft>
              <a:buClr>
                <a:schemeClr val="dk1"/>
              </a:buClr>
              <a:buSzPts val="4700"/>
              <a:buFont typeface="Roboto Slab"/>
              <a:buNone/>
              <a:defRPr sz="4700">
                <a:solidFill>
                  <a:schemeClr val="dk1"/>
                </a:solidFill>
                <a:latin typeface="Roboto Slab"/>
                <a:ea typeface="Roboto Slab"/>
                <a:cs typeface="Roboto Slab"/>
                <a:sym typeface="Roboto Slab"/>
              </a:defRPr>
            </a:lvl9pPr>
          </a:lstStyle>
          <a:p/>
        </p:txBody>
      </p:sp>
      <p:sp>
        <p:nvSpPr>
          <p:cNvPr id="84" name="Google Shape;84;p18"/>
          <p:cNvSpPr txBox="1"/>
          <p:nvPr>
            <p:ph idx="1" type="body"/>
          </p:nvPr>
        </p:nvSpPr>
        <p:spPr>
          <a:xfrm>
            <a:off x="551680" y="2825148"/>
            <a:ext cx="11901300" cy="5838600"/>
          </a:xfrm>
          <a:prstGeom prst="rect">
            <a:avLst/>
          </a:prstGeom>
          <a:noFill/>
          <a:ln>
            <a:noFill/>
          </a:ln>
        </p:spPr>
        <p:txBody>
          <a:bodyPr anchorCtr="0" anchor="t" bIns="144475" lIns="144475" spcFirstLastPara="1" rIns="144475" wrap="square" tIns="144475">
            <a:noAutofit/>
          </a:bodyPr>
          <a:lstStyle>
            <a:lvl1pPr indent="-406400" lvl="0" marL="457200" rtl="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1pPr>
            <a:lvl2pPr indent="-368300" lvl="1" marL="914400" rtl="0">
              <a:lnSpc>
                <a:spcPct val="115000"/>
              </a:lnSpc>
              <a:spcBef>
                <a:spcPts val="2500"/>
              </a:spcBef>
              <a:spcAft>
                <a:spcPts val="0"/>
              </a:spcAft>
              <a:buClr>
                <a:schemeClr val="dk1"/>
              </a:buClr>
              <a:buSzPts val="2200"/>
              <a:buFont typeface="Roboto"/>
              <a:buChar char="○"/>
              <a:defRPr sz="2200">
                <a:solidFill>
                  <a:schemeClr val="dk1"/>
                </a:solidFill>
                <a:latin typeface="Roboto"/>
                <a:ea typeface="Roboto"/>
                <a:cs typeface="Roboto"/>
                <a:sym typeface="Roboto"/>
              </a:defRPr>
            </a:lvl2pPr>
            <a:lvl3pPr indent="-368300" lvl="2" marL="1371600" rtl="0">
              <a:lnSpc>
                <a:spcPct val="115000"/>
              </a:lnSpc>
              <a:spcBef>
                <a:spcPts val="2500"/>
              </a:spcBef>
              <a:spcAft>
                <a:spcPts val="0"/>
              </a:spcAft>
              <a:buClr>
                <a:schemeClr val="dk1"/>
              </a:buClr>
              <a:buSzPts val="2200"/>
              <a:buFont typeface="Roboto"/>
              <a:buChar char="■"/>
              <a:defRPr sz="2200">
                <a:solidFill>
                  <a:schemeClr val="dk1"/>
                </a:solidFill>
                <a:latin typeface="Roboto"/>
                <a:ea typeface="Roboto"/>
                <a:cs typeface="Roboto"/>
                <a:sym typeface="Roboto"/>
              </a:defRPr>
            </a:lvl3pPr>
            <a:lvl4pPr indent="-368300" lvl="3" marL="1828800" rtl="0">
              <a:lnSpc>
                <a:spcPct val="115000"/>
              </a:lnSpc>
              <a:spcBef>
                <a:spcPts val="2500"/>
              </a:spcBef>
              <a:spcAft>
                <a:spcPts val="0"/>
              </a:spcAft>
              <a:buClr>
                <a:schemeClr val="dk1"/>
              </a:buClr>
              <a:buSzPts val="2200"/>
              <a:buFont typeface="Roboto"/>
              <a:buChar char="●"/>
              <a:defRPr sz="2200">
                <a:solidFill>
                  <a:schemeClr val="dk1"/>
                </a:solidFill>
                <a:latin typeface="Roboto"/>
                <a:ea typeface="Roboto"/>
                <a:cs typeface="Roboto"/>
                <a:sym typeface="Roboto"/>
              </a:defRPr>
            </a:lvl4pPr>
            <a:lvl5pPr indent="-368300" lvl="4" marL="2286000" rtl="0">
              <a:lnSpc>
                <a:spcPct val="115000"/>
              </a:lnSpc>
              <a:spcBef>
                <a:spcPts val="2500"/>
              </a:spcBef>
              <a:spcAft>
                <a:spcPts val="0"/>
              </a:spcAft>
              <a:buClr>
                <a:schemeClr val="dk1"/>
              </a:buClr>
              <a:buSzPts val="2200"/>
              <a:buFont typeface="Roboto"/>
              <a:buChar char="○"/>
              <a:defRPr sz="2200">
                <a:solidFill>
                  <a:schemeClr val="dk1"/>
                </a:solidFill>
                <a:latin typeface="Roboto"/>
                <a:ea typeface="Roboto"/>
                <a:cs typeface="Roboto"/>
                <a:sym typeface="Roboto"/>
              </a:defRPr>
            </a:lvl5pPr>
            <a:lvl6pPr indent="-368300" lvl="5" marL="2743200" rtl="0">
              <a:lnSpc>
                <a:spcPct val="115000"/>
              </a:lnSpc>
              <a:spcBef>
                <a:spcPts val="2500"/>
              </a:spcBef>
              <a:spcAft>
                <a:spcPts val="0"/>
              </a:spcAft>
              <a:buClr>
                <a:schemeClr val="dk1"/>
              </a:buClr>
              <a:buSzPts val="2200"/>
              <a:buFont typeface="Roboto"/>
              <a:buChar char="■"/>
              <a:defRPr sz="2200">
                <a:solidFill>
                  <a:schemeClr val="dk1"/>
                </a:solidFill>
                <a:latin typeface="Roboto"/>
                <a:ea typeface="Roboto"/>
                <a:cs typeface="Roboto"/>
                <a:sym typeface="Roboto"/>
              </a:defRPr>
            </a:lvl6pPr>
            <a:lvl7pPr indent="-368300" lvl="6" marL="3200400" rtl="0">
              <a:lnSpc>
                <a:spcPct val="115000"/>
              </a:lnSpc>
              <a:spcBef>
                <a:spcPts val="2500"/>
              </a:spcBef>
              <a:spcAft>
                <a:spcPts val="0"/>
              </a:spcAft>
              <a:buClr>
                <a:schemeClr val="dk1"/>
              </a:buClr>
              <a:buSzPts val="2200"/>
              <a:buFont typeface="Roboto"/>
              <a:buChar char="●"/>
              <a:defRPr sz="2200">
                <a:solidFill>
                  <a:schemeClr val="dk1"/>
                </a:solidFill>
                <a:latin typeface="Roboto"/>
                <a:ea typeface="Roboto"/>
                <a:cs typeface="Roboto"/>
                <a:sym typeface="Roboto"/>
              </a:defRPr>
            </a:lvl7pPr>
            <a:lvl8pPr indent="-368300" lvl="7" marL="3657600" rtl="0">
              <a:lnSpc>
                <a:spcPct val="115000"/>
              </a:lnSpc>
              <a:spcBef>
                <a:spcPts val="2500"/>
              </a:spcBef>
              <a:spcAft>
                <a:spcPts val="0"/>
              </a:spcAft>
              <a:buClr>
                <a:schemeClr val="dk1"/>
              </a:buClr>
              <a:buSzPts val="2200"/>
              <a:buFont typeface="Roboto"/>
              <a:buChar char="○"/>
              <a:defRPr sz="2200">
                <a:solidFill>
                  <a:schemeClr val="dk1"/>
                </a:solidFill>
                <a:latin typeface="Roboto"/>
                <a:ea typeface="Roboto"/>
                <a:cs typeface="Roboto"/>
                <a:sym typeface="Roboto"/>
              </a:defRPr>
            </a:lvl8pPr>
            <a:lvl9pPr indent="-368300" lvl="8" marL="4114800" rtl="0">
              <a:lnSpc>
                <a:spcPct val="115000"/>
              </a:lnSpc>
              <a:spcBef>
                <a:spcPts val="2500"/>
              </a:spcBef>
              <a:spcAft>
                <a:spcPts val="2500"/>
              </a:spcAft>
              <a:buClr>
                <a:schemeClr val="dk1"/>
              </a:buClr>
              <a:buSzPts val="2200"/>
              <a:buFont typeface="Roboto"/>
              <a:buChar char="■"/>
              <a:defRPr sz="2200">
                <a:solidFill>
                  <a:schemeClr val="dk1"/>
                </a:solidFill>
                <a:latin typeface="Roboto"/>
                <a:ea typeface="Roboto"/>
                <a:cs typeface="Roboto"/>
                <a:sym typeface="Roboto"/>
              </a:defRPr>
            </a:lvl9pPr>
          </a:lstStyle>
          <a:p/>
        </p:txBody>
      </p:sp>
      <p:sp>
        <p:nvSpPr>
          <p:cNvPr id="85" name="Google Shape;85;p18"/>
          <p:cNvSpPr txBox="1"/>
          <p:nvPr>
            <p:ph idx="12" type="sldNum"/>
          </p:nvPr>
        </p:nvSpPr>
        <p:spPr>
          <a:xfrm>
            <a:off x="12049718" y="8842841"/>
            <a:ext cx="780300" cy="746400"/>
          </a:xfrm>
          <a:prstGeom prst="rect">
            <a:avLst/>
          </a:prstGeom>
          <a:noFill/>
          <a:ln>
            <a:noFill/>
          </a:ln>
        </p:spPr>
        <p:txBody>
          <a:bodyPr anchorCtr="0" anchor="ctr" bIns="144475" lIns="144475" spcFirstLastPara="1" rIns="144475" wrap="square" tIns="144475">
            <a:noAutofit/>
          </a:bodyPr>
          <a:lstStyle>
            <a:lvl1pPr lvl="0" rtl="0" algn="r">
              <a:buNone/>
              <a:defRPr sz="1600">
                <a:solidFill>
                  <a:schemeClr val="dk1"/>
                </a:solidFill>
                <a:latin typeface="Roboto"/>
                <a:ea typeface="Roboto"/>
                <a:cs typeface="Roboto"/>
                <a:sym typeface="Roboto"/>
              </a:defRPr>
            </a:lvl1pPr>
            <a:lvl2pPr lvl="1" rtl="0" algn="r">
              <a:buNone/>
              <a:defRPr sz="1600">
                <a:solidFill>
                  <a:schemeClr val="dk1"/>
                </a:solidFill>
                <a:latin typeface="Roboto"/>
                <a:ea typeface="Roboto"/>
                <a:cs typeface="Roboto"/>
                <a:sym typeface="Roboto"/>
              </a:defRPr>
            </a:lvl2pPr>
            <a:lvl3pPr lvl="2" rtl="0" algn="r">
              <a:buNone/>
              <a:defRPr sz="1600">
                <a:solidFill>
                  <a:schemeClr val="dk1"/>
                </a:solidFill>
                <a:latin typeface="Roboto"/>
                <a:ea typeface="Roboto"/>
                <a:cs typeface="Roboto"/>
                <a:sym typeface="Roboto"/>
              </a:defRPr>
            </a:lvl3pPr>
            <a:lvl4pPr lvl="3" rtl="0" algn="r">
              <a:buNone/>
              <a:defRPr sz="1600">
                <a:solidFill>
                  <a:schemeClr val="dk1"/>
                </a:solidFill>
                <a:latin typeface="Roboto"/>
                <a:ea typeface="Roboto"/>
                <a:cs typeface="Roboto"/>
                <a:sym typeface="Roboto"/>
              </a:defRPr>
            </a:lvl4pPr>
            <a:lvl5pPr lvl="4" rtl="0" algn="r">
              <a:buNone/>
              <a:defRPr sz="1600">
                <a:solidFill>
                  <a:schemeClr val="dk1"/>
                </a:solidFill>
                <a:latin typeface="Roboto"/>
                <a:ea typeface="Roboto"/>
                <a:cs typeface="Roboto"/>
                <a:sym typeface="Roboto"/>
              </a:defRPr>
            </a:lvl5pPr>
            <a:lvl6pPr lvl="5" rtl="0" algn="r">
              <a:buNone/>
              <a:defRPr sz="1600">
                <a:solidFill>
                  <a:schemeClr val="dk1"/>
                </a:solidFill>
                <a:latin typeface="Roboto"/>
                <a:ea typeface="Roboto"/>
                <a:cs typeface="Roboto"/>
                <a:sym typeface="Roboto"/>
              </a:defRPr>
            </a:lvl6pPr>
            <a:lvl7pPr lvl="6" rtl="0" algn="r">
              <a:buNone/>
              <a:defRPr sz="1600">
                <a:solidFill>
                  <a:schemeClr val="dk1"/>
                </a:solidFill>
                <a:latin typeface="Roboto"/>
                <a:ea typeface="Roboto"/>
                <a:cs typeface="Roboto"/>
                <a:sym typeface="Roboto"/>
              </a:defRPr>
            </a:lvl7pPr>
            <a:lvl8pPr lvl="7" rtl="0" algn="r">
              <a:buNone/>
              <a:defRPr sz="1600">
                <a:solidFill>
                  <a:schemeClr val="dk1"/>
                </a:solidFill>
                <a:latin typeface="Roboto"/>
                <a:ea typeface="Roboto"/>
                <a:cs typeface="Roboto"/>
                <a:sym typeface="Roboto"/>
              </a:defRPr>
            </a:lvl8pPr>
            <a:lvl9pPr lvl="8" rtl="0" algn="r">
              <a:buNone/>
              <a:defRPr sz="16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6" name="Shape 136"/>
        <p:cNvGrpSpPr/>
        <p:nvPr/>
      </p:nvGrpSpPr>
      <p:grpSpPr>
        <a:xfrm>
          <a:off x="0" y="0"/>
          <a:ext cx="0" cy="0"/>
          <a:chOff x="0" y="0"/>
          <a:chExt cx="0" cy="0"/>
        </a:xfrm>
      </p:grpSpPr>
      <p:sp>
        <p:nvSpPr>
          <p:cNvPr id="137" name="Google Shape;137;p30"/>
          <p:cNvSpPr txBox="1"/>
          <p:nvPr>
            <p:ph type="title"/>
          </p:nvPr>
        </p:nvSpPr>
        <p:spPr>
          <a:xfrm>
            <a:off x="443307" y="843899"/>
            <a:ext cx="12118200" cy="1086000"/>
          </a:xfrm>
          <a:prstGeom prst="rect">
            <a:avLst/>
          </a:prstGeom>
          <a:noFill/>
          <a:ln>
            <a:noFill/>
          </a:ln>
        </p:spPr>
        <p:txBody>
          <a:bodyPr anchorCtr="0" anchor="t" bIns="144475" lIns="144475" spcFirstLastPara="1" rIns="144475" wrap="square" tIns="144475">
            <a:noAutofit/>
          </a:bodyPr>
          <a:lstStyle>
            <a:lvl1pPr lvl="0" rtl="0">
              <a:spcBef>
                <a:spcPts val="0"/>
              </a:spcBef>
              <a:spcAft>
                <a:spcPts val="0"/>
              </a:spcAft>
              <a:buClr>
                <a:schemeClr val="dk1"/>
              </a:buClr>
              <a:buSzPts val="4400"/>
              <a:buNone/>
              <a:defRPr sz="4400">
                <a:solidFill>
                  <a:schemeClr val="dk1"/>
                </a:solidFill>
              </a:defRPr>
            </a:lvl1pPr>
            <a:lvl2pPr lvl="1" rtl="0">
              <a:spcBef>
                <a:spcPts val="0"/>
              </a:spcBef>
              <a:spcAft>
                <a:spcPts val="0"/>
              </a:spcAft>
              <a:buClr>
                <a:schemeClr val="dk1"/>
              </a:buClr>
              <a:buSzPts val="4400"/>
              <a:buNone/>
              <a:defRPr sz="4400">
                <a:solidFill>
                  <a:schemeClr val="dk1"/>
                </a:solidFill>
              </a:defRPr>
            </a:lvl2pPr>
            <a:lvl3pPr lvl="2" rtl="0">
              <a:spcBef>
                <a:spcPts val="0"/>
              </a:spcBef>
              <a:spcAft>
                <a:spcPts val="0"/>
              </a:spcAft>
              <a:buClr>
                <a:schemeClr val="dk1"/>
              </a:buClr>
              <a:buSzPts val="4400"/>
              <a:buNone/>
              <a:defRPr sz="4400">
                <a:solidFill>
                  <a:schemeClr val="dk1"/>
                </a:solidFill>
              </a:defRPr>
            </a:lvl3pPr>
            <a:lvl4pPr lvl="3" rtl="0">
              <a:spcBef>
                <a:spcPts val="0"/>
              </a:spcBef>
              <a:spcAft>
                <a:spcPts val="0"/>
              </a:spcAft>
              <a:buClr>
                <a:schemeClr val="dk1"/>
              </a:buClr>
              <a:buSzPts val="4400"/>
              <a:buNone/>
              <a:defRPr sz="4400">
                <a:solidFill>
                  <a:schemeClr val="dk1"/>
                </a:solidFill>
              </a:defRPr>
            </a:lvl4pPr>
            <a:lvl5pPr lvl="4" rtl="0">
              <a:spcBef>
                <a:spcPts val="0"/>
              </a:spcBef>
              <a:spcAft>
                <a:spcPts val="0"/>
              </a:spcAft>
              <a:buClr>
                <a:schemeClr val="dk1"/>
              </a:buClr>
              <a:buSzPts val="4400"/>
              <a:buNone/>
              <a:defRPr sz="4400">
                <a:solidFill>
                  <a:schemeClr val="dk1"/>
                </a:solidFill>
              </a:defRPr>
            </a:lvl5pPr>
            <a:lvl6pPr lvl="5" rtl="0">
              <a:spcBef>
                <a:spcPts val="0"/>
              </a:spcBef>
              <a:spcAft>
                <a:spcPts val="0"/>
              </a:spcAft>
              <a:buClr>
                <a:schemeClr val="dk1"/>
              </a:buClr>
              <a:buSzPts val="4400"/>
              <a:buNone/>
              <a:defRPr sz="4400">
                <a:solidFill>
                  <a:schemeClr val="dk1"/>
                </a:solidFill>
              </a:defRPr>
            </a:lvl6pPr>
            <a:lvl7pPr lvl="6" rtl="0">
              <a:spcBef>
                <a:spcPts val="0"/>
              </a:spcBef>
              <a:spcAft>
                <a:spcPts val="0"/>
              </a:spcAft>
              <a:buClr>
                <a:schemeClr val="dk1"/>
              </a:buClr>
              <a:buSzPts val="4400"/>
              <a:buNone/>
              <a:defRPr sz="4400">
                <a:solidFill>
                  <a:schemeClr val="dk1"/>
                </a:solidFill>
              </a:defRPr>
            </a:lvl7pPr>
            <a:lvl8pPr lvl="7" rtl="0">
              <a:spcBef>
                <a:spcPts val="0"/>
              </a:spcBef>
              <a:spcAft>
                <a:spcPts val="0"/>
              </a:spcAft>
              <a:buClr>
                <a:schemeClr val="dk1"/>
              </a:buClr>
              <a:buSzPts val="4400"/>
              <a:buNone/>
              <a:defRPr sz="4400">
                <a:solidFill>
                  <a:schemeClr val="dk1"/>
                </a:solidFill>
              </a:defRPr>
            </a:lvl8pPr>
            <a:lvl9pPr lvl="8" rtl="0">
              <a:spcBef>
                <a:spcPts val="0"/>
              </a:spcBef>
              <a:spcAft>
                <a:spcPts val="0"/>
              </a:spcAft>
              <a:buClr>
                <a:schemeClr val="dk1"/>
              </a:buClr>
              <a:buSzPts val="4400"/>
              <a:buNone/>
              <a:defRPr sz="4400">
                <a:solidFill>
                  <a:schemeClr val="dk1"/>
                </a:solidFill>
              </a:defRPr>
            </a:lvl9pPr>
          </a:lstStyle>
          <a:p/>
        </p:txBody>
      </p:sp>
      <p:sp>
        <p:nvSpPr>
          <p:cNvPr id="138" name="Google Shape;138;p30"/>
          <p:cNvSpPr txBox="1"/>
          <p:nvPr>
            <p:ph idx="1" type="body"/>
          </p:nvPr>
        </p:nvSpPr>
        <p:spPr>
          <a:xfrm>
            <a:off x="443307" y="2185434"/>
            <a:ext cx="12118200" cy="6478500"/>
          </a:xfrm>
          <a:prstGeom prst="rect">
            <a:avLst/>
          </a:prstGeom>
          <a:noFill/>
          <a:ln>
            <a:noFill/>
          </a:ln>
        </p:spPr>
        <p:txBody>
          <a:bodyPr anchorCtr="0" anchor="t" bIns="144475" lIns="144475" spcFirstLastPara="1" rIns="144475" wrap="square" tIns="144475">
            <a:noAutofit/>
          </a:bodyPr>
          <a:lstStyle>
            <a:lvl1pPr indent="-406400" lvl="0" marL="457200" rtl="0">
              <a:lnSpc>
                <a:spcPct val="115000"/>
              </a:lnSpc>
              <a:spcBef>
                <a:spcPts val="0"/>
              </a:spcBef>
              <a:spcAft>
                <a:spcPts val="0"/>
              </a:spcAft>
              <a:buClr>
                <a:schemeClr val="dk2"/>
              </a:buClr>
              <a:buSzPts val="2800"/>
              <a:buChar char="●"/>
              <a:defRPr sz="2800">
                <a:solidFill>
                  <a:schemeClr val="dk2"/>
                </a:solidFill>
              </a:defRPr>
            </a:lvl1pPr>
            <a:lvl2pPr indent="-368300" lvl="1" marL="914400" rtl="0">
              <a:lnSpc>
                <a:spcPct val="115000"/>
              </a:lnSpc>
              <a:spcBef>
                <a:spcPts val="2500"/>
              </a:spcBef>
              <a:spcAft>
                <a:spcPts val="0"/>
              </a:spcAft>
              <a:buClr>
                <a:schemeClr val="dk2"/>
              </a:buClr>
              <a:buSzPts val="2200"/>
              <a:buChar char="○"/>
              <a:defRPr sz="2200">
                <a:solidFill>
                  <a:schemeClr val="dk2"/>
                </a:solidFill>
              </a:defRPr>
            </a:lvl2pPr>
            <a:lvl3pPr indent="-368300" lvl="2" marL="1371600" rtl="0">
              <a:lnSpc>
                <a:spcPct val="115000"/>
              </a:lnSpc>
              <a:spcBef>
                <a:spcPts val="2500"/>
              </a:spcBef>
              <a:spcAft>
                <a:spcPts val="0"/>
              </a:spcAft>
              <a:buClr>
                <a:schemeClr val="dk2"/>
              </a:buClr>
              <a:buSzPts val="2200"/>
              <a:buChar char="■"/>
              <a:defRPr sz="2200">
                <a:solidFill>
                  <a:schemeClr val="dk2"/>
                </a:solidFill>
              </a:defRPr>
            </a:lvl3pPr>
            <a:lvl4pPr indent="-368300" lvl="3" marL="1828800" rtl="0">
              <a:lnSpc>
                <a:spcPct val="115000"/>
              </a:lnSpc>
              <a:spcBef>
                <a:spcPts val="2500"/>
              </a:spcBef>
              <a:spcAft>
                <a:spcPts val="0"/>
              </a:spcAft>
              <a:buClr>
                <a:schemeClr val="dk2"/>
              </a:buClr>
              <a:buSzPts val="2200"/>
              <a:buChar char="●"/>
              <a:defRPr sz="2200">
                <a:solidFill>
                  <a:schemeClr val="dk2"/>
                </a:solidFill>
              </a:defRPr>
            </a:lvl4pPr>
            <a:lvl5pPr indent="-368300" lvl="4" marL="2286000" rtl="0">
              <a:lnSpc>
                <a:spcPct val="115000"/>
              </a:lnSpc>
              <a:spcBef>
                <a:spcPts val="2500"/>
              </a:spcBef>
              <a:spcAft>
                <a:spcPts val="0"/>
              </a:spcAft>
              <a:buClr>
                <a:schemeClr val="dk2"/>
              </a:buClr>
              <a:buSzPts val="2200"/>
              <a:buChar char="○"/>
              <a:defRPr sz="2200">
                <a:solidFill>
                  <a:schemeClr val="dk2"/>
                </a:solidFill>
              </a:defRPr>
            </a:lvl5pPr>
            <a:lvl6pPr indent="-368300" lvl="5" marL="2743200" rtl="0">
              <a:lnSpc>
                <a:spcPct val="115000"/>
              </a:lnSpc>
              <a:spcBef>
                <a:spcPts val="2500"/>
              </a:spcBef>
              <a:spcAft>
                <a:spcPts val="0"/>
              </a:spcAft>
              <a:buClr>
                <a:schemeClr val="dk2"/>
              </a:buClr>
              <a:buSzPts val="2200"/>
              <a:buChar char="■"/>
              <a:defRPr sz="2200">
                <a:solidFill>
                  <a:schemeClr val="dk2"/>
                </a:solidFill>
              </a:defRPr>
            </a:lvl6pPr>
            <a:lvl7pPr indent="-368300" lvl="6" marL="3200400" rtl="0">
              <a:lnSpc>
                <a:spcPct val="115000"/>
              </a:lnSpc>
              <a:spcBef>
                <a:spcPts val="2500"/>
              </a:spcBef>
              <a:spcAft>
                <a:spcPts val="0"/>
              </a:spcAft>
              <a:buClr>
                <a:schemeClr val="dk2"/>
              </a:buClr>
              <a:buSzPts val="2200"/>
              <a:buChar char="●"/>
              <a:defRPr sz="2200">
                <a:solidFill>
                  <a:schemeClr val="dk2"/>
                </a:solidFill>
              </a:defRPr>
            </a:lvl7pPr>
            <a:lvl8pPr indent="-368300" lvl="7" marL="3657600" rtl="0">
              <a:lnSpc>
                <a:spcPct val="115000"/>
              </a:lnSpc>
              <a:spcBef>
                <a:spcPts val="2500"/>
              </a:spcBef>
              <a:spcAft>
                <a:spcPts val="0"/>
              </a:spcAft>
              <a:buClr>
                <a:schemeClr val="dk2"/>
              </a:buClr>
              <a:buSzPts val="2200"/>
              <a:buChar char="○"/>
              <a:defRPr sz="2200">
                <a:solidFill>
                  <a:schemeClr val="dk2"/>
                </a:solidFill>
              </a:defRPr>
            </a:lvl8pPr>
            <a:lvl9pPr indent="-368300" lvl="8" marL="4114800" rtl="0">
              <a:lnSpc>
                <a:spcPct val="115000"/>
              </a:lnSpc>
              <a:spcBef>
                <a:spcPts val="2500"/>
              </a:spcBef>
              <a:spcAft>
                <a:spcPts val="2500"/>
              </a:spcAft>
              <a:buClr>
                <a:schemeClr val="dk2"/>
              </a:buClr>
              <a:buSzPts val="2200"/>
              <a:buChar char="■"/>
              <a:defRPr sz="2200">
                <a:solidFill>
                  <a:schemeClr val="dk2"/>
                </a:solidFill>
              </a:defRPr>
            </a:lvl9pPr>
          </a:lstStyle>
          <a:p/>
        </p:txBody>
      </p:sp>
      <p:sp>
        <p:nvSpPr>
          <p:cNvPr id="139" name="Google Shape;139;p30"/>
          <p:cNvSpPr txBox="1"/>
          <p:nvPr>
            <p:ph idx="12" type="sldNum"/>
          </p:nvPr>
        </p:nvSpPr>
        <p:spPr>
          <a:xfrm>
            <a:off x="12049718" y="8842841"/>
            <a:ext cx="780300" cy="746400"/>
          </a:xfrm>
          <a:prstGeom prst="rect">
            <a:avLst/>
          </a:prstGeom>
          <a:noFill/>
          <a:ln>
            <a:noFill/>
          </a:ln>
        </p:spPr>
        <p:txBody>
          <a:bodyPr anchorCtr="0" anchor="ctr" bIns="144475" lIns="144475" spcFirstLastPara="1" rIns="144475" wrap="square" tIns="144475">
            <a:noAutofit/>
          </a:bodyPr>
          <a:lstStyle>
            <a:lvl1pPr lvl="0" rtl="0" algn="r">
              <a:buNone/>
              <a:defRPr sz="1600">
                <a:solidFill>
                  <a:schemeClr val="dk2"/>
                </a:solidFill>
              </a:defRPr>
            </a:lvl1pPr>
            <a:lvl2pPr lvl="1" rtl="0" algn="r">
              <a:buNone/>
              <a:defRPr sz="1600">
                <a:solidFill>
                  <a:schemeClr val="dk2"/>
                </a:solidFill>
              </a:defRPr>
            </a:lvl2pPr>
            <a:lvl3pPr lvl="2" rtl="0" algn="r">
              <a:buNone/>
              <a:defRPr sz="1600">
                <a:solidFill>
                  <a:schemeClr val="dk2"/>
                </a:solidFill>
              </a:defRPr>
            </a:lvl3pPr>
            <a:lvl4pPr lvl="3" rtl="0" algn="r">
              <a:buNone/>
              <a:defRPr sz="1600">
                <a:solidFill>
                  <a:schemeClr val="dk2"/>
                </a:solidFill>
              </a:defRPr>
            </a:lvl4pPr>
            <a:lvl5pPr lvl="4" rtl="0" algn="r">
              <a:buNone/>
              <a:defRPr sz="1600">
                <a:solidFill>
                  <a:schemeClr val="dk2"/>
                </a:solidFill>
              </a:defRPr>
            </a:lvl5pPr>
            <a:lvl6pPr lvl="5" rtl="0" algn="r">
              <a:buNone/>
              <a:defRPr sz="1600">
                <a:solidFill>
                  <a:schemeClr val="dk2"/>
                </a:solidFill>
              </a:defRPr>
            </a:lvl6pPr>
            <a:lvl7pPr lvl="6" rtl="0" algn="r">
              <a:buNone/>
              <a:defRPr sz="1600">
                <a:solidFill>
                  <a:schemeClr val="dk2"/>
                </a:solidFill>
              </a:defRPr>
            </a:lvl7pPr>
            <a:lvl8pPr lvl="7" rtl="0" algn="r">
              <a:buNone/>
              <a:defRPr sz="1600">
                <a:solidFill>
                  <a:schemeClr val="dk2"/>
                </a:solidFill>
              </a:defRPr>
            </a:lvl8pPr>
            <a:lvl9pPr lvl="8" rtl="0" algn="r">
              <a:buNone/>
              <a:defRPr sz="16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181" name="Shape 181"/>
        <p:cNvGrpSpPr/>
        <p:nvPr/>
      </p:nvGrpSpPr>
      <p:grpSpPr>
        <a:xfrm>
          <a:off x="0" y="0"/>
          <a:ext cx="0" cy="0"/>
          <a:chOff x="0" y="0"/>
          <a:chExt cx="0" cy="0"/>
        </a:xfrm>
      </p:grpSpPr>
      <p:sp>
        <p:nvSpPr>
          <p:cNvPr id="182" name="Google Shape;182;p42"/>
          <p:cNvSpPr txBox="1"/>
          <p:nvPr>
            <p:ph type="title"/>
          </p:nvPr>
        </p:nvSpPr>
        <p:spPr>
          <a:xfrm>
            <a:off x="443307" y="843899"/>
            <a:ext cx="12118200" cy="1086000"/>
          </a:xfrm>
          <a:prstGeom prst="rect">
            <a:avLst/>
          </a:prstGeom>
          <a:noFill/>
          <a:ln>
            <a:noFill/>
          </a:ln>
        </p:spPr>
        <p:txBody>
          <a:bodyPr anchorCtr="0" anchor="t" bIns="144475" lIns="144475" spcFirstLastPara="1" rIns="144475" wrap="square" tIns="144475">
            <a:noAutofit/>
          </a:bodyPr>
          <a:lstStyle>
            <a:lvl1pPr lvl="0" rtl="0">
              <a:spcBef>
                <a:spcPts val="0"/>
              </a:spcBef>
              <a:spcAft>
                <a:spcPts val="0"/>
              </a:spcAft>
              <a:buClr>
                <a:schemeClr val="dk1"/>
              </a:buClr>
              <a:buSzPts val="4400"/>
              <a:buFont typeface="Proxima Nova"/>
              <a:buNone/>
              <a:defRPr sz="44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4400"/>
              <a:buFont typeface="Proxima Nova"/>
              <a:buNone/>
              <a:defRPr sz="44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4400"/>
              <a:buFont typeface="Proxima Nova"/>
              <a:buNone/>
              <a:defRPr sz="44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4400"/>
              <a:buFont typeface="Proxima Nova"/>
              <a:buNone/>
              <a:defRPr sz="44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4400"/>
              <a:buFont typeface="Proxima Nova"/>
              <a:buNone/>
              <a:defRPr sz="44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4400"/>
              <a:buFont typeface="Proxima Nova"/>
              <a:buNone/>
              <a:defRPr sz="44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4400"/>
              <a:buFont typeface="Proxima Nova"/>
              <a:buNone/>
              <a:defRPr sz="44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4400"/>
              <a:buFont typeface="Proxima Nova"/>
              <a:buNone/>
              <a:defRPr sz="44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4400"/>
              <a:buFont typeface="Proxima Nova"/>
              <a:buNone/>
              <a:defRPr sz="4400">
                <a:solidFill>
                  <a:schemeClr val="dk1"/>
                </a:solidFill>
                <a:latin typeface="Proxima Nova"/>
                <a:ea typeface="Proxima Nova"/>
                <a:cs typeface="Proxima Nova"/>
                <a:sym typeface="Proxima Nova"/>
              </a:defRPr>
            </a:lvl9pPr>
          </a:lstStyle>
          <a:p/>
        </p:txBody>
      </p:sp>
      <p:sp>
        <p:nvSpPr>
          <p:cNvPr id="183" name="Google Shape;183;p42"/>
          <p:cNvSpPr txBox="1"/>
          <p:nvPr>
            <p:ph idx="1" type="body"/>
          </p:nvPr>
        </p:nvSpPr>
        <p:spPr>
          <a:xfrm>
            <a:off x="443307" y="2185434"/>
            <a:ext cx="12118200" cy="6478500"/>
          </a:xfrm>
          <a:prstGeom prst="rect">
            <a:avLst/>
          </a:prstGeom>
          <a:noFill/>
          <a:ln>
            <a:noFill/>
          </a:ln>
        </p:spPr>
        <p:txBody>
          <a:bodyPr anchorCtr="0" anchor="t" bIns="144475" lIns="144475" spcFirstLastPara="1" rIns="144475" wrap="square" tIns="144475">
            <a:noAutofit/>
          </a:bodyPr>
          <a:lstStyle>
            <a:lvl1pPr indent="-406400" lvl="0" marL="457200" rtl="0">
              <a:lnSpc>
                <a:spcPct val="115000"/>
              </a:lnSpc>
              <a:spcBef>
                <a:spcPts val="0"/>
              </a:spcBef>
              <a:spcAft>
                <a:spcPts val="0"/>
              </a:spcAft>
              <a:buClr>
                <a:schemeClr val="accent3"/>
              </a:buClr>
              <a:buSzPts val="2800"/>
              <a:buFont typeface="Proxima Nova"/>
              <a:buChar char="●"/>
              <a:defRPr sz="2800">
                <a:solidFill>
                  <a:schemeClr val="accent3"/>
                </a:solidFill>
                <a:latin typeface="Proxima Nova"/>
                <a:ea typeface="Proxima Nova"/>
                <a:cs typeface="Proxima Nova"/>
                <a:sym typeface="Proxima Nova"/>
              </a:defRPr>
            </a:lvl1pPr>
            <a:lvl2pPr indent="-368300" lvl="1" marL="914400" rtl="0">
              <a:lnSpc>
                <a:spcPct val="115000"/>
              </a:lnSpc>
              <a:spcBef>
                <a:spcPts val="2500"/>
              </a:spcBef>
              <a:spcAft>
                <a:spcPts val="0"/>
              </a:spcAft>
              <a:buClr>
                <a:schemeClr val="accent3"/>
              </a:buClr>
              <a:buSzPts val="2200"/>
              <a:buFont typeface="Proxima Nova"/>
              <a:buChar char="○"/>
              <a:defRPr sz="2200">
                <a:solidFill>
                  <a:schemeClr val="accent3"/>
                </a:solidFill>
                <a:latin typeface="Proxima Nova"/>
                <a:ea typeface="Proxima Nova"/>
                <a:cs typeface="Proxima Nova"/>
                <a:sym typeface="Proxima Nova"/>
              </a:defRPr>
            </a:lvl2pPr>
            <a:lvl3pPr indent="-368300" lvl="2" marL="1371600" rtl="0">
              <a:lnSpc>
                <a:spcPct val="115000"/>
              </a:lnSpc>
              <a:spcBef>
                <a:spcPts val="2500"/>
              </a:spcBef>
              <a:spcAft>
                <a:spcPts val="0"/>
              </a:spcAft>
              <a:buClr>
                <a:schemeClr val="accent3"/>
              </a:buClr>
              <a:buSzPts val="2200"/>
              <a:buFont typeface="Proxima Nova"/>
              <a:buChar char="■"/>
              <a:defRPr sz="2200">
                <a:solidFill>
                  <a:schemeClr val="accent3"/>
                </a:solidFill>
                <a:latin typeface="Proxima Nova"/>
                <a:ea typeface="Proxima Nova"/>
                <a:cs typeface="Proxima Nova"/>
                <a:sym typeface="Proxima Nova"/>
              </a:defRPr>
            </a:lvl3pPr>
            <a:lvl4pPr indent="-368300" lvl="3" marL="1828800" rtl="0">
              <a:lnSpc>
                <a:spcPct val="115000"/>
              </a:lnSpc>
              <a:spcBef>
                <a:spcPts val="2500"/>
              </a:spcBef>
              <a:spcAft>
                <a:spcPts val="0"/>
              </a:spcAft>
              <a:buClr>
                <a:schemeClr val="accent3"/>
              </a:buClr>
              <a:buSzPts val="2200"/>
              <a:buFont typeface="Proxima Nova"/>
              <a:buChar char="●"/>
              <a:defRPr sz="2200">
                <a:solidFill>
                  <a:schemeClr val="accent3"/>
                </a:solidFill>
                <a:latin typeface="Proxima Nova"/>
                <a:ea typeface="Proxima Nova"/>
                <a:cs typeface="Proxima Nova"/>
                <a:sym typeface="Proxima Nova"/>
              </a:defRPr>
            </a:lvl4pPr>
            <a:lvl5pPr indent="-368300" lvl="4" marL="2286000" rtl="0">
              <a:lnSpc>
                <a:spcPct val="115000"/>
              </a:lnSpc>
              <a:spcBef>
                <a:spcPts val="2500"/>
              </a:spcBef>
              <a:spcAft>
                <a:spcPts val="0"/>
              </a:spcAft>
              <a:buClr>
                <a:schemeClr val="accent3"/>
              </a:buClr>
              <a:buSzPts val="2200"/>
              <a:buFont typeface="Proxima Nova"/>
              <a:buChar char="○"/>
              <a:defRPr sz="2200">
                <a:solidFill>
                  <a:schemeClr val="accent3"/>
                </a:solidFill>
                <a:latin typeface="Proxima Nova"/>
                <a:ea typeface="Proxima Nova"/>
                <a:cs typeface="Proxima Nova"/>
                <a:sym typeface="Proxima Nova"/>
              </a:defRPr>
            </a:lvl5pPr>
            <a:lvl6pPr indent="-368300" lvl="5" marL="2743200" rtl="0">
              <a:lnSpc>
                <a:spcPct val="115000"/>
              </a:lnSpc>
              <a:spcBef>
                <a:spcPts val="2500"/>
              </a:spcBef>
              <a:spcAft>
                <a:spcPts val="0"/>
              </a:spcAft>
              <a:buClr>
                <a:schemeClr val="accent3"/>
              </a:buClr>
              <a:buSzPts val="2200"/>
              <a:buFont typeface="Proxima Nova"/>
              <a:buChar char="■"/>
              <a:defRPr sz="2200">
                <a:solidFill>
                  <a:schemeClr val="accent3"/>
                </a:solidFill>
                <a:latin typeface="Proxima Nova"/>
                <a:ea typeface="Proxima Nova"/>
                <a:cs typeface="Proxima Nova"/>
                <a:sym typeface="Proxima Nova"/>
              </a:defRPr>
            </a:lvl6pPr>
            <a:lvl7pPr indent="-368300" lvl="6" marL="3200400" rtl="0">
              <a:lnSpc>
                <a:spcPct val="115000"/>
              </a:lnSpc>
              <a:spcBef>
                <a:spcPts val="2500"/>
              </a:spcBef>
              <a:spcAft>
                <a:spcPts val="0"/>
              </a:spcAft>
              <a:buClr>
                <a:schemeClr val="accent3"/>
              </a:buClr>
              <a:buSzPts val="2200"/>
              <a:buFont typeface="Proxima Nova"/>
              <a:buChar char="●"/>
              <a:defRPr sz="2200">
                <a:solidFill>
                  <a:schemeClr val="accent3"/>
                </a:solidFill>
                <a:latin typeface="Proxima Nova"/>
                <a:ea typeface="Proxima Nova"/>
                <a:cs typeface="Proxima Nova"/>
                <a:sym typeface="Proxima Nova"/>
              </a:defRPr>
            </a:lvl7pPr>
            <a:lvl8pPr indent="-368300" lvl="7" marL="3657600" rtl="0">
              <a:lnSpc>
                <a:spcPct val="115000"/>
              </a:lnSpc>
              <a:spcBef>
                <a:spcPts val="2500"/>
              </a:spcBef>
              <a:spcAft>
                <a:spcPts val="0"/>
              </a:spcAft>
              <a:buClr>
                <a:schemeClr val="accent3"/>
              </a:buClr>
              <a:buSzPts val="2200"/>
              <a:buFont typeface="Proxima Nova"/>
              <a:buChar char="○"/>
              <a:defRPr sz="2200">
                <a:solidFill>
                  <a:schemeClr val="accent3"/>
                </a:solidFill>
                <a:latin typeface="Proxima Nova"/>
                <a:ea typeface="Proxima Nova"/>
                <a:cs typeface="Proxima Nova"/>
                <a:sym typeface="Proxima Nova"/>
              </a:defRPr>
            </a:lvl8pPr>
            <a:lvl9pPr indent="-368300" lvl="8" marL="4114800" rtl="0">
              <a:lnSpc>
                <a:spcPct val="115000"/>
              </a:lnSpc>
              <a:spcBef>
                <a:spcPts val="2500"/>
              </a:spcBef>
              <a:spcAft>
                <a:spcPts val="2500"/>
              </a:spcAft>
              <a:buClr>
                <a:schemeClr val="accent3"/>
              </a:buClr>
              <a:buSzPts val="2200"/>
              <a:buFont typeface="Proxima Nova"/>
              <a:buChar char="■"/>
              <a:defRPr sz="2200">
                <a:solidFill>
                  <a:schemeClr val="accent3"/>
                </a:solidFill>
                <a:latin typeface="Proxima Nova"/>
                <a:ea typeface="Proxima Nova"/>
                <a:cs typeface="Proxima Nova"/>
                <a:sym typeface="Proxima Nova"/>
              </a:defRPr>
            </a:lvl9pPr>
          </a:lstStyle>
          <a:p/>
        </p:txBody>
      </p:sp>
      <p:sp>
        <p:nvSpPr>
          <p:cNvPr id="184" name="Google Shape;184;p42"/>
          <p:cNvSpPr txBox="1"/>
          <p:nvPr>
            <p:ph idx="12" type="sldNum"/>
          </p:nvPr>
        </p:nvSpPr>
        <p:spPr>
          <a:xfrm>
            <a:off x="12049718" y="8842841"/>
            <a:ext cx="780300" cy="746400"/>
          </a:xfrm>
          <a:prstGeom prst="rect">
            <a:avLst/>
          </a:prstGeom>
          <a:noFill/>
          <a:ln>
            <a:noFill/>
          </a:ln>
        </p:spPr>
        <p:txBody>
          <a:bodyPr anchorCtr="0" anchor="ctr" bIns="144475" lIns="144475" spcFirstLastPara="1" rIns="144475" wrap="square" tIns="144475">
            <a:noAutofit/>
          </a:bodyPr>
          <a:lstStyle>
            <a:lvl1pPr lvl="0" rtl="0" algn="r">
              <a:buNone/>
              <a:defRPr sz="1600">
                <a:solidFill>
                  <a:schemeClr val="dk1"/>
                </a:solidFill>
                <a:latin typeface="Proxima Nova"/>
                <a:ea typeface="Proxima Nova"/>
                <a:cs typeface="Proxima Nova"/>
                <a:sym typeface="Proxima Nova"/>
              </a:defRPr>
            </a:lvl1pPr>
            <a:lvl2pPr lvl="1" rtl="0" algn="r">
              <a:buNone/>
              <a:defRPr sz="1600">
                <a:solidFill>
                  <a:schemeClr val="dk1"/>
                </a:solidFill>
                <a:latin typeface="Proxima Nova"/>
                <a:ea typeface="Proxima Nova"/>
                <a:cs typeface="Proxima Nova"/>
                <a:sym typeface="Proxima Nova"/>
              </a:defRPr>
            </a:lvl2pPr>
            <a:lvl3pPr lvl="2" rtl="0" algn="r">
              <a:buNone/>
              <a:defRPr sz="1600">
                <a:solidFill>
                  <a:schemeClr val="dk1"/>
                </a:solidFill>
                <a:latin typeface="Proxima Nova"/>
                <a:ea typeface="Proxima Nova"/>
                <a:cs typeface="Proxima Nova"/>
                <a:sym typeface="Proxima Nova"/>
              </a:defRPr>
            </a:lvl3pPr>
            <a:lvl4pPr lvl="3" rtl="0" algn="r">
              <a:buNone/>
              <a:defRPr sz="1600">
                <a:solidFill>
                  <a:schemeClr val="dk1"/>
                </a:solidFill>
                <a:latin typeface="Proxima Nova"/>
                <a:ea typeface="Proxima Nova"/>
                <a:cs typeface="Proxima Nova"/>
                <a:sym typeface="Proxima Nova"/>
              </a:defRPr>
            </a:lvl4pPr>
            <a:lvl5pPr lvl="4" rtl="0" algn="r">
              <a:buNone/>
              <a:defRPr sz="1600">
                <a:solidFill>
                  <a:schemeClr val="dk1"/>
                </a:solidFill>
                <a:latin typeface="Proxima Nova"/>
                <a:ea typeface="Proxima Nova"/>
                <a:cs typeface="Proxima Nova"/>
                <a:sym typeface="Proxima Nova"/>
              </a:defRPr>
            </a:lvl5pPr>
            <a:lvl6pPr lvl="5" rtl="0" algn="r">
              <a:buNone/>
              <a:defRPr sz="1600">
                <a:solidFill>
                  <a:schemeClr val="dk1"/>
                </a:solidFill>
                <a:latin typeface="Proxima Nova"/>
                <a:ea typeface="Proxima Nova"/>
                <a:cs typeface="Proxima Nova"/>
                <a:sym typeface="Proxima Nova"/>
              </a:defRPr>
            </a:lvl6pPr>
            <a:lvl7pPr lvl="6" rtl="0" algn="r">
              <a:buNone/>
              <a:defRPr sz="1600">
                <a:solidFill>
                  <a:schemeClr val="dk1"/>
                </a:solidFill>
                <a:latin typeface="Proxima Nova"/>
                <a:ea typeface="Proxima Nova"/>
                <a:cs typeface="Proxima Nova"/>
                <a:sym typeface="Proxima Nova"/>
              </a:defRPr>
            </a:lvl7pPr>
            <a:lvl8pPr lvl="7" rtl="0" algn="r">
              <a:buNone/>
              <a:defRPr sz="1600">
                <a:solidFill>
                  <a:schemeClr val="dk1"/>
                </a:solidFill>
                <a:latin typeface="Proxima Nova"/>
                <a:ea typeface="Proxima Nova"/>
                <a:cs typeface="Proxima Nova"/>
                <a:sym typeface="Proxima Nova"/>
              </a:defRPr>
            </a:lvl8pPr>
            <a:lvl9pPr lvl="8" rtl="0" algn="r">
              <a:buNone/>
              <a:defRPr sz="16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31" name="Shape 231"/>
        <p:cNvGrpSpPr/>
        <p:nvPr/>
      </p:nvGrpSpPr>
      <p:grpSpPr>
        <a:xfrm>
          <a:off x="0" y="0"/>
          <a:ext cx="0" cy="0"/>
          <a:chOff x="0" y="0"/>
          <a:chExt cx="0" cy="0"/>
        </a:xfrm>
      </p:grpSpPr>
      <p:sp>
        <p:nvSpPr>
          <p:cNvPr id="232" name="Google Shape;232;p54"/>
          <p:cNvSpPr txBox="1"/>
          <p:nvPr>
            <p:ph type="title"/>
          </p:nvPr>
        </p:nvSpPr>
        <p:spPr>
          <a:xfrm>
            <a:off x="443307" y="843899"/>
            <a:ext cx="12118200" cy="1086000"/>
          </a:xfrm>
          <a:prstGeom prst="rect">
            <a:avLst/>
          </a:prstGeom>
          <a:noFill/>
          <a:ln>
            <a:noFill/>
          </a:ln>
        </p:spPr>
        <p:txBody>
          <a:bodyPr anchorCtr="0" anchor="t" bIns="144475" lIns="144475" spcFirstLastPara="1" rIns="144475" wrap="square" tIns="144475">
            <a:normAutofit/>
          </a:bodyPr>
          <a:lstStyle>
            <a:lvl1pPr lvl="0" rtl="0">
              <a:spcBef>
                <a:spcPts val="0"/>
              </a:spcBef>
              <a:spcAft>
                <a:spcPts val="0"/>
              </a:spcAft>
              <a:buClr>
                <a:schemeClr val="dk1"/>
              </a:buClr>
              <a:buSzPts val="4400"/>
              <a:buNone/>
              <a:defRPr sz="4400">
                <a:solidFill>
                  <a:schemeClr val="dk1"/>
                </a:solidFill>
              </a:defRPr>
            </a:lvl1pPr>
            <a:lvl2pPr lvl="1" rtl="0">
              <a:spcBef>
                <a:spcPts val="0"/>
              </a:spcBef>
              <a:spcAft>
                <a:spcPts val="0"/>
              </a:spcAft>
              <a:buClr>
                <a:schemeClr val="dk1"/>
              </a:buClr>
              <a:buSzPts val="4400"/>
              <a:buNone/>
              <a:defRPr sz="4400">
                <a:solidFill>
                  <a:schemeClr val="dk1"/>
                </a:solidFill>
              </a:defRPr>
            </a:lvl2pPr>
            <a:lvl3pPr lvl="2" rtl="0">
              <a:spcBef>
                <a:spcPts val="0"/>
              </a:spcBef>
              <a:spcAft>
                <a:spcPts val="0"/>
              </a:spcAft>
              <a:buClr>
                <a:schemeClr val="dk1"/>
              </a:buClr>
              <a:buSzPts val="4400"/>
              <a:buNone/>
              <a:defRPr sz="4400">
                <a:solidFill>
                  <a:schemeClr val="dk1"/>
                </a:solidFill>
              </a:defRPr>
            </a:lvl3pPr>
            <a:lvl4pPr lvl="3" rtl="0">
              <a:spcBef>
                <a:spcPts val="0"/>
              </a:spcBef>
              <a:spcAft>
                <a:spcPts val="0"/>
              </a:spcAft>
              <a:buClr>
                <a:schemeClr val="dk1"/>
              </a:buClr>
              <a:buSzPts val="4400"/>
              <a:buNone/>
              <a:defRPr sz="4400">
                <a:solidFill>
                  <a:schemeClr val="dk1"/>
                </a:solidFill>
              </a:defRPr>
            </a:lvl4pPr>
            <a:lvl5pPr lvl="4" rtl="0">
              <a:spcBef>
                <a:spcPts val="0"/>
              </a:spcBef>
              <a:spcAft>
                <a:spcPts val="0"/>
              </a:spcAft>
              <a:buClr>
                <a:schemeClr val="dk1"/>
              </a:buClr>
              <a:buSzPts val="4400"/>
              <a:buNone/>
              <a:defRPr sz="4400">
                <a:solidFill>
                  <a:schemeClr val="dk1"/>
                </a:solidFill>
              </a:defRPr>
            </a:lvl5pPr>
            <a:lvl6pPr lvl="5" rtl="0">
              <a:spcBef>
                <a:spcPts val="0"/>
              </a:spcBef>
              <a:spcAft>
                <a:spcPts val="0"/>
              </a:spcAft>
              <a:buClr>
                <a:schemeClr val="dk1"/>
              </a:buClr>
              <a:buSzPts val="4400"/>
              <a:buNone/>
              <a:defRPr sz="4400">
                <a:solidFill>
                  <a:schemeClr val="dk1"/>
                </a:solidFill>
              </a:defRPr>
            </a:lvl6pPr>
            <a:lvl7pPr lvl="6" rtl="0">
              <a:spcBef>
                <a:spcPts val="0"/>
              </a:spcBef>
              <a:spcAft>
                <a:spcPts val="0"/>
              </a:spcAft>
              <a:buClr>
                <a:schemeClr val="dk1"/>
              </a:buClr>
              <a:buSzPts val="4400"/>
              <a:buNone/>
              <a:defRPr sz="4400">
                <a:solidFill>
                  <a:schemeClr val="dk1"/>
                </a:solidFill>
              </a:defRPr>
            </a:lvl7pPr>
            <a:lvl8pPr lvl="7" rtl="0">
              <a:spcBef>
                <a:spcPts val="0"/>
              </a:spcBef>
              <a:spcAft>
                <a:spcPts val="0"/>
              </a:spcAft>
              <a:buClr>
                <a:schemeClr val="dk1"/>
              </a:buClr>
              <a:buSzPts val="4400"/>
              <a:buNone/>
              <a:defRPr sz="4400">
                <a:solidFill>
                  <a:schemeClr val="dk1"/>
                </a:solidFill>
              </a:defRPr>
            </a:lvl8pPr>
            <a:lvl9pPr lvl="8" rtl="0">
              <a:spcBef>
                <a:spcPts val="0"/>
              </a:spcBef>
              <a:spcAft>
                <a:spcPts val="0"/>
              </a:spcAft>
              <a:buClr>
                <a:schemeClr val="dk1"/>
              </a:buClr>
              <a:buSzPts val="4400"/>
              <a:buNone/>
              <a:defRPr sz="4400">
                <a:solidFill>
                  <a:schemeClr val="dk1"/>
                </a:solidFill>
              </a:defRPr>
            </a:lvl9pPr>
          </a:lstStyle>
          <a:p/>
        </p:txBody>
      </p:sp>
      <p:sp>
        <p:nvSpPr>
          <p:cNvPr id="233" name="Google Shape;233;p54"/>
          <p:cNvSpPr txBox="1"/>
          <p:nvPr>
            <p:ph idx="1" type="body"/>
          </p:nvPr>
        </p:nvSpPr>
        <p:spPr>
          <a:xfrm>
            <a:off x="443307" y="2185434"/>
            <a:ext cx="12118200" cy="6478500"/>
          </a:xfrm>
          <a:prstGeom prst="rect">
            <a:avLst/>
          </a:prstGeom>
          <a:noFill/>
          <a:ln>
            <a:noFill/>
          </a:ln>
        </p:spPr>
        <p:txBody>
          <a:bodyPr anchorCtr="0" anchor="t" bIns="144475" lIns="144475" spcFirstLastPara="1" rIns="144475" wrap="square" tIns="144475">
            <a:normAutofit/>
          </a:bodyPr>
          <a:lstStyle>
            <a:lvl1pPr indent="-406400" lvl="0" marL="457200" rtl="0">
              <a:lnSpc>
                <a:spcPct val="115000"/>
              </a:lnSpc>
              <a:spcBef>
                <a:spcPts val="0"/>
              </a:spcBef>
              <a:spcAft>
                <a:spcPts val="0"/>
              </a:spcAft>
              <a:buClr>
                <a:schemeClr val="dk2"/>
              </a:buClr>
              <a:buSzPts val="2800"/>
              <a:buChar char="●"/>
              <a:defRPr sz="2800">
                <a:solidFill>
                  <a:schemeClr val="dk2"/>
                </a:solidFill>
              </a:defRPr>
            </a:lvl1pPr>
            <a:lvl2pPr indent="-368300" lvl="1" marL="914400" rtl="0">
              <a:lnSpc>
                <a:spcPct val="115000"/>
              </a:lnSpc>
              <a:spcBef>
                <a:spcPts val="0"/>
              </a:spcBef>
              <a:spcAft>
                <a:spcPts val="0"/>
              </a:spcAft>
              <a:buClr>
                <a:schemeClr val="dk2"/>
              </a:buClr>
              <a:buSzPts val="2200"/>
              <a:buChar char="○"/>
              <a:defRPr sz="2200">
                <a:solidFill>
                  <a:schemeClr val="dk2"/>
                </a:solidFill>
              </a:defRPr>
            </a:lvl2pPr>
            <a:lvl3pPr indent="-368300" lvl="2" marL="1371600" rtl="0">
              <a:lnSpc>
                <a:spcPct val="115000"/>
              </a:lnSpc>
              <a:spcBef>
                <a:spcPts val="0"/>
              </a:spcBef>
              <a:spcAft>
                <a:spcPts val="0"/>
              </a:spcAft>
              <a:buClr>
                <a:schemeClr val="dk2"/>
              </a:buClr>
              <a:buSzPts val="2200"/>
              <a:buChar char="■"/>
              <a:defRPr sz="2200">
                <a:solidFill>
                  <a:schemeClr val="dk2"/>
                </a:solidFill>
              </a:defRPr>
            </a:lvl3pPr>
            <a:lvl4pPr indent="-368300" lvl="3" marL="1828800" rtl="0">
              <a:lnSpc>
                <a:spcPct val="115000"/>
              </a:lnSpc>
              <a:spcBef>
                <a:spcPts val="0"/>
              </a:spcBef>
              <a:spcAft>
                <a:spcPts val="0"/>
              </a:spcAft>
              <a:buClr>
                <a:schemeClr val="dk2"/>
              </a:buClr>
              <a:buSzPts val="2200"/>
              <a:buChar char="●"/>
              <a:defRPr sz="2200">
                <a:solidFill>
                  <a:schemeClr val="dk2"/>
                </a:solidFill>
              </a:defRPr>
            </a:lvl4pPr>
            <a:lvl5pPr indent="-368300" lvl="4" marL="2286000" rtl="0">
              <a:lnSpc>
                <a:spcPct val="115000"/>
              </a:lnSpc>
              <a:spcBef>
                <a:spcPts val="0"/>
              </a:spcBef>
              <a:spcAft>
                <a:spcPts val="0"/>
              </a:spcAft>
              <a:buClr>
                <a:schemeClr val="dk2"/>
              </a:buClr>
              <a:buSzPts val="2200"/>
              <a:buChar char="○"/>
              <a:defRPr sz="2200">
                <a:solidFill>
                  <a:schemeClr val="dk2"/>
                </a:solidFill>
              </a:defRPr>
            </a:lvl5pPr>
            <a:lvl6pPr indent="-368300" lvl="5" marL="2743200" rtl="0">
              <a:lnSpc>
                <a:spcPct val="115000"/>
              </a:lnSpc>
              <a:spcBef>
                <a:spcPts val="0"/>
              </a:spcBef>
              <a:spcAft>
                <a:spcPts val="0"/>
              </a:spcAft>
              <a:buClr>
                <a:schemeClr val="dk2"/>
              </a:buClr>
              <a:buSzPts val="2200"/>
              <a:buChar char="■"/>
              <a:defRPr sz="2200">
                <a:solidFill>
                  <a:schemeClr val="dk2"/>
                </a:solidFill>
              </a:defRPr>
            </a:lvl6pPr>
            <a:lvl7pPr indent="-368300" lvl="6" marL="3200400" rtl="0">
              <a:lnSpc>
                <a:spcPct val="115000"/>
              </a:lnSpc>
              <a:spcBef>
                <a:spcPts val="0"/>
              </a:spcBef>
              <a:spcAft>
                <a:spcPts val="0"/>
              </a:spcAft>
              <a:buClr>
                <a:schemeClr val="dk2"/>
              </a:buClr>
              <a:buSzPts val="2200"/>
              <a:buChar char="●"/>
              <a:defRPr sz="2200">
                <a:solidFill>
                  <a:schemeClr val="dk2"/>
                </a:solidFill>
              </a:defRPr>
            </a:lvl7pPr>
            <a:lvl8pPr indent="-368300" lvl="7" marL="3657600" rtl="0">
              <a:lnSpc>
                <a:spcPct val="115000"/>
              </a:lnSpc>
              <a:spcBef>
                <a:spcPts val="0"/>
              </a:spcBef>
              <a:spcAft>
                <a:spcPts val="0"/>
              </a:spcAft>
              <a:buClr>
                <a:schemeClr val="dk2"/>
              </a:buClr>
              <a:buSzPts val="2200"/>
              <a:buChar char="○"/>
              <a:defRPr sz="2200">
                <a:solidFill>
                  <a:schemeClr val="dk2"/>
                </a:solidFill>
              </a:defRPr>
            </a:lvl8pPr>
            <a:lvl9pPr indent="-368300" lvl="8" marL="4114800" rtl="0">
              <a:lnSpc>
                <a:spcPct val="115000"/>
              </a:lnSpc>
              <a:spcBef>
                <a:spcPts val="0"/>
              </a:spcBef>
              <a:spcAft>
                <a:spcPts val="0"/>
              </a:spcAft>
              <a:buClr>
                <a:schemeClr val="dk2"/>
              </a:buClr>
              <a:buSzPts val="2200"/>
              <a:buChar char="■"/>
              <a:defRPr sz="2200">
                <a:solidFill>
                  <a:schemeClr val="dk2"/>
                </a:solidFill>
              </a:defRPr>
            </a:lvl9pPr>
          </a:lstStyle>
          <a:p/>
        </p:txBody>
      </p:sp>
      <p:sp>
        <p:nvSpPr>
          <p:cNvPr id="234" name="Google Shape;234;p54"/>
          <p:cNvSpPr txBox="1"/>
          <p:nvPr>
            <p:ph idx="12" type="sldNum"/>
          </p:nvPr>
        </p:nvSpPr>
        <p:spPr>
          <a:xfrm>
            <a:off x="12049718" y="8842841"/>
            <a:ext cx="780300" cy="746400"/>
          </a:xfrm>
          <a:prstGeom prst="rect">
            <a:avLst/>
          </a:prstGeom>
          <a:noFill/>
          <a:ln>
            <a:noFill/>
          </a:ln>
        </p:spPr>
        <p:txBody>
          <a:bodyPr anchorCtr="0" anchor="ctr" bIns="144475" lIns="144475" spcFirstLastPara="1" rIns="144475" wrap="square" tIns="144475">
            <a:normAutofit/>
          </a:bodyPr>
          <a:lstStyle>
            <a:lvl1pPr lvl="0" rtl="0" algn="r">
              <a:buNone/>
              <a:defRPr sz="1600">
                <a:solidFill>
                  <a:schemeClr val="dk2"/>
                </a:solidFill>
              </a:defRPr>
            </a:lvl1pPr>
            <a:lvl2pPr lvl="1" rtl="0" algn="r">
              <a:buNone/>
              <a:defRPr sz="1600">
                <a:solidFill>
                  <a:schemeClr val="dk2"/>
                </a:solidFill>
              </a:defRPr>
            </a:lvl2pPr>
            <a:lvl3pPr lvl="2" rtl="0" algn="r">
              <a:buNone/>
              <a:defRPr sz="1600">
                <a:solidFill>
                  <a:schemeClr val="dk2"/>
                </a:solidFill>
              </a:defRPr>
            </a:lvl3pPr>
            <a:lvl4pPr lvl="3" rtl="0" algn="r">
              <a:buNone/>
              <a:defRPr sz="1600">
                <a:solidFill>
                  <a:schemeClr val="dk2"/>
                </a:solidFill>
              </a:defRPr>
            </a:lvl4pPr>
            <a:lvl5pPr lvl="4" rtl="0" algn="r">
              <a:buNone/>
              <a:defRPr sz="1600">
                <a:solidFill>
                  <a:schemeClr val="dk2"/>
                </a:solidFill>
              </a:defRPr>
            </a:lvl5pPr>
            <a:lvl6pPr lvl="5" rtl="0" algn="r">
              <a:buNone/>
              <a:defRPr sz="1600">
                <a:solidFill>
                  <a:schemeClr val="dk2"/>
                </a:solidFill>
              </a:defRPr>
            </a:lvl6pPr>
            <a:lvl7pPr lvl="6" rtl="0" algn="r">
              <a:buNone/>
              <a:defRPr sz="1600">
                <a:solidFill>
                  <a:schemeClr val="dk2"/>
                </a:solidFill>
              </a:defRPr>
            </a:lvl7pPr>
            <a:lvl8pPr lvl="7" rtl="0" algn="r">
              <a:buNone/>
              <a:defRPr sz="1600">
                <a:solidFill>
                  <a:schemeClr val="dk2"/>
                </a:solidFill>
              </a:defRPr>
            </a:lvl8pPr>
            <a:lvl9pPr lvl="8" rtl="0" algn="r">
              <a:buNone/>
              <a:defRPr sz="16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8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8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7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8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9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9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79.png"/><Relationship Id="rId4" Type="http://schemas.openxmlformats.org/officeDocument/2006/relationships/image" Target="../media/image8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8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91.png"/><Relationship Id="rId4" Type="http://schemas.openxmlformats.org/officeDocument/2006/relationships/image" Target="../media/image84.png"/><Relationship Id="rId5" Type="http://schemas.openxmlformats.org/officeDocument/2006/relationships/image" Target="../media/image9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5.xml"/><Relationship Id="rId3" Type="http://schemas.openxmlformats.org/officeDocument/2006/relationships/image" Target="../media/image4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10.png"/><Relationship Id="rId6"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8.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angular.io" TargetMode="External"/><Relationship Id="rId4" Type="http://schemas.openxmlformats.org/officeDocument/2006/relationships/hyperlink" Target="https://www.angular.io"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9.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4.png"/><Relationship Id="rId4" Type="http://schemas.openxmlformats.org/officeDocument/2006/relationships/image" Target="../media/image40.png"/><Relationship Id="rId5" Type="http://schemas.openxmlformats.org/officeDocument/2006/relationships/image" Target="../media/image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3.png"/><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2.png"/><Relationship Id="rId4" Type="http://schemas.openxmlformats.org/officeDocument/2006/relationships/image" Target="../media/image5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7.pn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stackshare.io"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6.png"/><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4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64.png"/><Relationship Id="rId4" Type="http://schemas.openxmlformats.org/officeDocument/2006/relationships/image" Target="../media/image5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6.png"/><Relationship Id="rId4" Type="http://schemas.openxmlformats.org/officeDocument/2006/relationships/image" Target="../media/image8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6.png"/><Relationship Id="rId4" Type="http://schemas.openxmlformats.org/officeDocument/2006/relationships/image" Target="../media/image6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60.png"/><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7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5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63.png"/><Relationship Id="rId4" Type="http://schemas.openxmlformats.org/officeDocument/2006/relationships/image" Target="../media/image61.png"/><Relationship Id="rId5" Type="http://schemas.openxmlformats.org/officeDocument/2006/relationships/image" Target="../media/image6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6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71.png"/><Relationship Id="rId4" Type="http://schemas.openxmlformats.org/officeDocument/2006/relationships/image" Target="../media/image6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8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73.png"/><Relationship Id="rId4" Type="http://schemas.openxmlformats.org/officeDocument/2006/relationships/image" Target="../media/image7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78.png"/><Relationship Id="rId4" Type="http://schemas.openxmlformats.org/officeDocument/2006/relationships/image" Target="../media/image7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8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7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7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8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66"/>
          <p:cNvSpPr txBox="1"/>
          <p:nvPr>
            <p:ph type="ctrTitle"/>
          </p:nvPr>
        </p:nvSpPr>
        <p:spPr>
          <a:xfrm>
            <a:off x="443319" y="1411935"/>
            <a:ext cx="12118200" cy="3892200"/>
          </a:xfrm>
          <a:prstGeom prst="rect">
            <a:avLst/>
          </a:prstGeom>
        </p:spPr>
        <p:txBody>
          <a:bodyPr anchorCtr="0" anchor="b" bIns="144475" lIns="144475" spcFirstLastPara="1" rIns="144475" wrap="square" tIns="144475">
            <a:normAutofit/>
          </a:bodyPr>
          <a:lstStyle/>
          <a:p>
            <a:pPr indent="0" lvl="0" marL="0" rtl="0" algn="ctr">
              <a:spcBef>
                <a:spcPts val="0"/>
              </a:spcBef>
              <a:spcAft>
                <a:spcPts val="0"/>
              </a:spcAft>
              <a:buNone/>
            </a:pPr>
            <a:r>
              <a:rPr lang="en-US"/>
              <a:t>Angular training</a:t>
            </a:r>
            <a:endParaRPr/>
          </a:p>
        </p:txBody>
      </p:sp>
      <p:sp>
        <p:nvSpPr>
          <p:cNvPr id="281" name="Google Shape;281;p66"/>
          <p:cNvSpPr txBox="1"/>
          <p:nvPr>
            <p:ph idx="1" type="subTitle"/>
          </p:nvPr>
        </p:nvSpPr>
        <p:spPr>
          <a:xfrm>
            <a:off x="443307" y="5374341"/>
            <a:ext cx="12118200" cy="1503000"/>
          </a:xfrm>
          <a:prstGeom prst="rect">
            <a:avLst/>
          </a:prstGeom>
        </p:spPr>
        <p:txBody>
          <a:bodyPr anchorCtr="0" anchor="t" bIns="144475" lIns="144475" spcFirstLastPara="1" rIns="144475" wrap="square" tIns="144475">
            <a:normAutofit/>
          </a:bodyPr>
          <a:lstStyle/>
          <a:p>
            <a:pPr indent="0" lvl="0" marL="0" rtl="0" algn="ctr">
              <a:spcBef>
                <a:spcPts val="0"/>
              </a:spcBef>
              <a:spcAft>
                <a:spcPts val="0"/>
              </a:spcAft>
              <a:buNone/>
            </a:pPr>
            <a:r>
              <a:rPr lang="en-US"/>
              <a:t>Introduction to Angular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75"/>
          <p:cNvSpPr txBox="1"/>
          <p:nvPr>
            <p:ph type="title"/>
          </p:nvPr>
        </p:nvSpPr>
        <p:spPr>
          <a:xfrm>
            <a:off x="443307" y="843899"/>
            <a:ext cx="12118200" cy="1086000"/>
          </a:xfrm>
          <a:prstGeom prst="rect">
            <a:avLst/>
          </a:prstGeom>
        </p:spPr>
        <p:txBody>
          <a:bodyPr anchorCtr="0" anchor="t" bIns="144475" lIns="144475" spcFirstLastPara="1" rIns="144475" wrap="square" tIns="144475">
            <a:noAutofit/>
          </a:bodyPr>
          <a:lstStyle/>
          <a:p>
            <a:pPr indent="0" lvl="0" marL="0" rtl="0" algn="l">
              <a:spcBef>
                <a:spcPts val="0"/>
              </a:spcBef>
              <a:spcAft>
                <a:spcPts val="0"/>
              </a:spcAft>
              <a:buNone/>
            </a:pPr>
            <a:r>
              <a:rPr lang="en-US"/>
              <a:t>MongoDB query example</a:t>
            </a:r>
            <a:endParaRPr/>
          </a:p>
        </p:txBody>
      </p:sp>
      <p:pic>
        <p:nvPicPr>
          <p:cNvPr id="341" name="Google Shape;341;p75"/>
          <p:cNvPicPr preferRelativeResize="0"/>
          <p:nvPr/>
        </p:nvPicPr>
        <p:blipFill>
          <a:blip r:embed="rId3">
            <a:alphaModFix/>
          </a:blip>
          <a:stretch>
            <a:fillRect/>
          </a:stretch>
        </p:blipFill>
        <p:spPr>
          <a:xfrm>
            <a:off x="152400" y="2082301"/>
            <a:ext cx="14189451" cy="721982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65"/>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65"/>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Creating a custom pipe</a:t>
            </a:r>
            <a:endParaRPr/>
          </a:p>
        </p:txBody>
      </p:sp>
      <p:pic>
        <p:nvPicPr>
          <p:cNvPr id="1045" name="Google Shape;1045;p165"/>
          <p:cNvPicPr preferRelativeResize="0"/>
          <p:nvPr/>
        </p:nvPicPr>
        <p:blipFill>
          <a:blip r:embed="rId3">
            <a:alphaModFix/>
          </a:blip>
          <a:stretch>
            <a:fillRect/>
          </a:stretch>
        </p:blipFill>
        <p:spPr>
          <a:xfrm>
            <a:off x="2026238" y="3091525"/>
            <a:ext cx="8156125" cy="70770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66"/>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66"/>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Example in case (using product)</a:t>
            </a:r>
            <a:endParaRPr/>
          </a:p>
        </p:txBody>
      </p:sp>
      <p:sp>
        <p:nvSpPr>
          <p:cNvPr id="1052" name="Google Shape;1052;p166"/>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2000">
                <a:solidFill>
                  <a:schemeClr val="dk1"/>
                </a:solidFill>
                <a:latin typeface="Courier New"/>
                <a:ea typeface="Courier New"/>
                <a:cs typeface="Courier New"/>
                <a:sym typeface="Courier New"/>
              </a:rPr>
              <a:t>transform(value: string[]): string[] {</a:t>
            </a:r>
            <a:endParaRPr sz="2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sz="2000">
                <a:solidFill>
                  <a:schemeClr val="dk1"/>
                </a:solidFill>
                <a:latin typeface="Courier New"/>
                <a:ea typeface="Courier New"/>
                <a:cs typeface="Courier New"/>
                <a:sym typeface="Courier New"/>
              </a:rPr>
              <a:t>   if (value){</a:t>
            </a:r>
            <a:endParaRPr sz="2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sz="2000">
                <a:solidFill>
                  <a:schemeClr val="dk1"/>
                </a:solidFill>
                <a:latin typeface="Courier New"/>
                <a:ea typeface="Courier New"/>
                <a:cs typeface="Courier New"/>
                <a:sym typeface="Courier New"/>
              </a:rPr>
              <a:t>     return value.sort((a:string,b:string)=&gt;{</a:t>
            </a:r>
            <a:endParaRPr sz="2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sz="2000">
                <a:solidFill>
                  <a:schemeClr val="dk1"/>
                </a:solidFill>
                <a:latin typeface="Courier New"/>
                <a:ea typeface="Courier New"/>
                <a:cs typeface="Courier New"/>
                <a:sym typeface="Courier New"/>
              </a:rPr>
              <a:t>       if (a &lt; b ){</a:t>
            </a:r>
            <a:endParaRPr sz="2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sz="2000">
                <a:solidFill>
                  <a:schemeClr val="dk1"/>
                </a:solidFill>
                <a:latin typeface="Courier New"/>
                <a:ea typeface="Courier New"/>
                <a:cs typeface="Courier New"/>
                <a:sym typeface="Courier New"/>
              </a:rPr>
              <a:t>         return -1;</a:t>
            </a:r>
            <a:endParaRPr sz="2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sz="2000">
                <a:solidFill>
                  <a:schemeClr val="dk1"/>
                </a:solidFill>
                <a:latin typeface="Courier New"/>
                <a:ea typeface="Courier New"/>
                <a:cs typeface="Courier New"/>
                <a:sym typeface="Courier New"/>
              </a:rPr>
              <a:t>       } else if (b &lt; a){</a:t>
            </a:r>
            <a:endParaRPr sz="2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sz="2000">
                <a:solidFill>
                  <a:schemeClr val="dk1"/>
                </a:solidFill>
                <a:latin typeface="Courier New"/>
                <a:ea typeface="Courier New"/>
                <a:cs typeface="Courier New"/>
                <a:sym typeface="Courier New"/>
              </a:rPr>
              <a:t>         return 1</a:t>
            </a:r>
            <a:endParaRPr sz="2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sz="2000">
                <a:solidFill>
                  <a:schemeClr val="dk1"/>
                </a:solidFill>
                <a:latin typeface="Courier New"/>
                <a:ea typeface="Courier New"/>
                <a:cs typeface="Courier New"/>
                <a:sym typeface="Courier New"/>
              </a:rPr>
              <a:t>       }</a:t>
            </a:r>
            <a:endParaRPr sz="2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sz="2000">
                <a:solidFill>
                  <a:schemeClr val="dk1"/>
                </a:solidFill>
                <a:latin typeface="Courier New"/>
                <a:ea typeface="Courier New"/>
                <a:cs typeface="Courier New"/>
                <a:sym typeface="Courier New"/>
              </a:rPr>
              <a:t>       return 0</a:t>
            </a:r>
            <a:endParaRPr sz="2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sz="2000">
                <a:solidFill>
                  <a:schemeClr val="dk1"/>
                </a:solidFill>
                <a:latin typeface="Courier New"/>
                <a:ea typeface="Courier New"/>
                <a:cs typeface="Courier New"/>
                <a:sym typeface="Courier New"/>
              </a:rPr>
              <a:t>     })</a:t>
            </a:r>
            <a:endParaRPr sz="2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sz="2000">
                <a:solidFill>
                  <a:schemeClr val="dk1"/>
                </a:solidFill>
                <a:latin typeface="Courier New"/>
                <a:ea typeface="Courier New"/>
                <a:cs typeface="Courier New"/>
                <a:sym typeface="Courier New"/>
              </a:rPr>
              <a:t>   }</a:t>
            </a:r>
            <a:endParaRPr sz="2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sz="2000">
                <a:solidFill>
                  <a:schemeClr val="dk1"/>
                </a:solidFill>
                <a:latin typeface="Courier New"/>
                <a:ea typeface="Courier New"/>
                <a:cs typeface="Courier New"/>
                <a:sym typeface="Courier New"/>
              </a:rPr>
              <a:t>   return [];</a:t>
            </a:r>
            <a:endParaRPr sz="2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sz="2000">
                <a:solidFill>
                  <a:schemeClr val="dk1"/>
                </a:solidFill>
                <a:latin typeface="Courier New"/>
                <a:ea typeface="Courier New"/>
                <a:cs typeface="Courier New"/>
                <a:sym typeface="Courier New"/>
              </a:rPr>
              <a:t> }</a:t>
            </a:r>
            <a:endParaRPr sz="2000">
              <a:solidFill>
                <a:schemeClr val="dk1"/>
              </a:solidFill>
              <a:latin typeface="Courier New"/>
              <a:ea typeface="Courier New"/>
              <a:cs typeface="Courier New"/>
              <a:sym typeface="Courier New"/>
            </a:endParaRPr>
          </a:p>
          <a:p>
            <a:pPr indent="0" lvl="0" marL="0" rtl="0" algn="l">
              <a:spcBef>
                <a:spcPts val="2800"/>
              </a:spcBef>
              <a:spcAft>
                <a:spcPts val="0"/>
              </a:spcAft>
              <a:buNone/>
            </a:pPr>
            <a:r>
              <a:t/>
            </a:r>
            <a:endParaRPr sz="2000">
              <a:solidFill>
                <a:schemeClr val="dk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67"/>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67"/>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Creating a custom pipe</a:t>
            </a:r>
            <a:endParaRPr/>
          </a:p>
          <a:p>
            <a:pPr indent="0" lvl="0" marL="0" rtl="0" algn="l">
              <a:spcBef>
                <a:spcPts val="2800"/>
              </a:spcBef>
              <a:spcAft>
                <a:spcPts val="0"/>
              </a:spcAft>
              <a:buNone/>
            </a:pPr>
            <a:r>
              <a:t/>
            </a:r>
            <a:endParaRPr/>
          </a:p>
        </p:txBody>
      </p:sp>
      <p:sp>
        <p:nvSpPr>
          <p:cNvPr id="1059" name="Google Shape;1059;p167"/>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t/>
            </a:r>
            <a:endParaRPr/>
          </a:p>
        </p:txBody>
      </p:sp>
      <p:pic>
        <p:nvPicPr>
          <p:cNvPr id="1060" name="Google Shape;1060;p167"/>
          <p:cNvPicPr preferRelativeResize="0"/>
          <p:nvPr/>
        </p:nvPicPr>
        <p:blipFill>
          <a:blip r:embed="rId3">
            <a:alphaModFix/>
          </a:blip>
          <a:stretch>
            <a:fillRect/>
          </a:stretch>
        </p:blipFill>
        <p:spPr>
          <a:xfrm>
            <a:off x="232225" y="3314200"/>
            <a:ext cx="11982450" cy="5314950"/>
          </a:xfrm>
          <a:prstGeom prst="rect">
            <a:avLst/>
          </a:prstGeom>
          <a:noFill/>
          <a:ln>
            <a:noFill/>
          </a:ln>
        </p:spPr>
      </p:pic>
      <p:sp>
        <p:nvSpPr>
          <p:cNvPr id="1061" name="Google Shape;1061;p167"/>
          <p:cNvSpPr txBox="1"/>
          <p:nvPr/>
        </p:nvSpPr>
        <p:spPr>
          <a:xfrm>
            <a:off x="649250" y="4956225"/>
            <a:ext cx="7862700" cy="11694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3400">
              <a:solidFill>
                <a:srgbClr val="838787"/>
              </a:solidFill>
              <a:latin typeface="Avenir"/>
              <a:ea typeface="Avenir"/>
              <a:cs typeface="Avenir"/>
              <a:sym typeface="Avenir"/>
            </a:endParaRPr>
          </a:p>
        </p:txBody>
      </p:sp>
      <p:sp>
        <p:nvSpPr>
          <p:cNvPr id="1062" name="Google Shape;1062;p167"/>
          <p:cNvSpPr txBox="1"/>
          <p:nvPr/>
        </p:nvSpPr>
        <p:spPr>
          <a:xfrm>
            <a:off x="8511950" y="6701050"/>
            <a:ext cx="3702600" cy="11694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3400">
              <a:solidFill>
                <a:srgbClr val="838787"/>
              </a:solidFill>
              <a:latin typeface="Avenir"/>
              <a:ea typeface="Avenir"/>
              <a:cs typeface="Avenir"/>
              <a:sym typeface="Aveni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68"/>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68"/>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Creating a custom pipe</a:t>
            </a:r>
            <a:endParaRPr/>
          </a:p>
        </p:txBody>
      </p:sp>
      <p:pic>
        <p:nvPicPr>
          <p:cNvPr id="1069" name="Google Shape;1069;p168"/>
          <p:cNvPicPr preferRelativeResize="0"/>
          <p:nvPr/>
        </p:nvPicPr>
        <p:blipFill>
          <a:blip r:embed="rId3">
            <a:alphaModFix/>
          </a:blip>
          <a:stretch>
            <a:fillRect/>
          </a:stretch>
        </p:blipFill>
        <p:spPr>
          <a:xfrm>
            <a:off x="-508050" y="3665227"/>
            <a:ext cx="13004802" cy="2423147"/>
          </a:xfrm>
          <a:prstGeom prst="rect">
            <a:avLst/>
          </a:prstGeom>
          <a:noFill/>
          <a:ln>
            <a:noFill/>
          </a:ln>
        </p:spPr>
      </p:pic>
      <p:sp>
        <p:nvSpPr>
          <p:cNvPr id="1070" name="Google Shape;1070;p168"/>
          <p:cNvSpPr/>
          <p:nvPr/>
        </p:nvSpPr>
        <p:spPr>
          <a:xfrm>
            <a:off x="2714425" y="3960950"/>
            <a:ext cx="5822400" cy="11445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69"/>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69"/>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Custom Directive</a:t>
            </a:r>
            <a:endParaRPr/>
          </a:p>
        </p:txBody>
      </p:sp>
      <p:sp>
        <p:nvSpPr>
          <p:cNvPr id="1077" name="Google Shape;1077;p169"/>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chemeClr val="dk1"/>
                </a:solidFill>
              </a:rPr>
              <a:t>Custom Directive allow you to attach advanced behaviors to elements in the DOM or modify their appearance.</a:t>
            </a:r>
            <a:endParaRPr sz="2400">
              <a:solidFill>
                <a:schemeClr val="dk1"/>
              </a:solidFill>
            </a:endParaRPr>
          </a:p>
          <a:p>
            <a:pPr indent="0" lvl="0" marL="0" rtl="0" algn="l">
              <a:spcBef>
                <a:spcPts val="2800"/>
              </a:spcBef>
              <a:spcAft>
                <a:spcPts val="0"/>
              </a:spcAft>
              <a:buNone/>
            </a:pPr>
            <a:r>
              <a:rPr lang="en-US" sz="2400">
                <a:solidFill>
                  <a:schemeClr val="dk1"/>
                </a:solidFill>
              </a:rPr>
              <a:t>Directives mainly fall into two categories: structural and attribute.</a:t>
            </a:r>
            <a:endParaRPr sz="2400">
              <a:solidFill>
                <a:schemeClr val="dk1"/>
              </a:solidFill>
              <a:latin typeface="Arial"/>
              <a:ea typeface="Arial"/>
              <a:cs typeface="Arial"/>
              <a:sym typeface="Arial"/>
            </a:endParaRPr>
          </a:p>
          <a:p>
            <a:pPr indent="0" lvl="0" marL="0" rtl="0" algn="l">
              <a:spcBef>
                <a:spcPts val="2800"/>
              </a:spcBef>
              <a:spcAft>
                <a:spcPts val="0"/>
              </a:spcAft>
              <a:buNone/>
            </a:pPr>
            <a:r>
              <a:rPr lang="en-US" sz="2400">
                <a:solidFill>
                  <a:schemeClr val="dk1"/>
                </a:solidFill>
                <a:latin typeface="Consolas"/>
                <a:ea typeface="Consolas"/>
                <a:cs typeface="Consolas"/>
                <a:sym typeface="Consolas"/>
              </a:rPr>
              <a:t>ng g directive copyright</a:t>
            </a:r>
            <a:endParaRPr sz="2400">
              <a:solidFill>
                <a:schemeClr val="dk1"/>
              </a:solidFill>
              <a:latin typeface="Consolas"/>
              <a:ea typeface="Consolas"/>
              <a:cs typeface="Consolas"/>
              <a:sym typeface="Consolas"/>
            </a:endParaRPr>
          </a:p>
          <a:p>
            <a:pPr indent="0" lvl="0" marL="0" rtl="0" algn="l">
              <a:spcBef>
                <a:spcPts val="2800"/>
              </a:spcBef>
              <a:spcAft>
                <a:spcPts val="0"/>
              </a:spcAft>
              <a:buNone/>
            </a:pPr>
            <a:r>
              <a:rPr lang="en-US" sz="2400">
                <a:solidFill>
                  <a:schemeClr val="dk1"/>
                </a:solidFill>
                <a:latin typeface="Consolas"/>
                <a:ea typeface="Consolas"/>
                <a:cs typeface="Consolas"/>
                <a:sym typeface="Consolas"/>
              </a:rPr>
              <a:t>ng g directive directives/copyright</a:t>
            </a:r>
            <a:endParaRPr sz="2400">
              <a:solidFill>
                <a:schemeClr val="dk1"/>
              </a:solidFill>
              <a:latin typeface="Consolas"/>
              <a:ea typeface="Consolas"/>
              <a:cs typeface="Consolas"/>
              <a:sym typeface="Consolas"/>
            </a:endParaRPr>
          </a:p>
          <a:p>
            <a:pPr indent="0" lvl="0" marL="0" rtl="0" algn="l">
              <a:spcBef>
                <a:spcPts val="2800"/>
              </a:spcBef>
              <a:spcAft>
                <a:spcPts val="0"/>
              </a:spcAft>
              <a:buNone/>
            </a:pPr>
            <a:r>
              <a:t/>
            </a:r>
            <a:endParaRPr sz="2400">
              <a:solidFill>
                <a:srgbClr val="000000"/>
              </a:solidFill>
            </a:endParaRPr>
          </a:p>
          <a:p>
            <a:pPr indent="0" lvl="0" marL="0" rtl="0" algn="l">
              <a:spcBef>
                <a:spcPts val="2800"/>
              </a:spcBef>
              <a:spcAft>
                <a:spcPts val="0"/>
              </a:spcAft>
              <a:buNone/>
            </a:pPr>
            <a:r>
              <a:rPr lang="en-US" sz="2400">
                <a:solidFill>
                  <a:srgbClr val="000000"/>
                </a:solidFill>
              </a:rPr>
              <a:t>Reference to DOM manipulation (pure JS) : https://www.w3schools.com/jsref/met_document_createelement.asp</a:t>
            </a:r>
            <a:endParaRPr sz="2400">
              <a:solidFill>
                <a:srgbClr val="000000"/>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170"/>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70"/>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Custom directive</a:t>
            </a:r>
            <a:endParaRPr/>
          </a:p>
        </p:txBody>
      </p:sp>
      <p:pic>
        <p:nvPicPr>
          <p:cNvPr id="1084" name="Google Shape;1084;p170"/>
          <p:cNvPicPr preferRelativeResize="0"/>
          <p:nvPr/>
        </p:nvPicPr>
        <p:blipFill>
          <a:blip r:embed="rId3">
            <a:alphaModFix/>
          </a:blip>
          <a:stretch>
            <a:fillRect/>
          </a:stretch>
        </p:blipFill>
        <p:spPr>
          <a:xfrm>
            <a:off x="1804500" y="3555900"/>
            <a:ext cx="7791450" cy="52959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71"/>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71"/>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Custom directive</a:t>
            </a:r>
            <a:endParaRPr/>
          </a:p>
          <a:p>
            <a:pPr indent="0" lvl="0" marL="0" rtl="0" algn="l">
              <a:spcBef>
                <a:spcPts val="2800"/>
              </a:spcBef>
              <a:spcAft>
                <a:spcPts val="0"/>
              </a:spcAft>
              <a:buNone/>
            </a:pPr>
            <a:r>
              <a:t/>
            </a:r>
            <a:endParaRPr/>
          </a:p>
        </p:txBody>
      </p:sp>
      <p:sp>
        <p:nvSpPr>
          <p:cNvPr id="1091" name="Google Shape;1091;p171"/>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t/>
            </a:r>
            <a:endParaRPr/>
          </a:p>
        </p:txBody>
      </p:sp>
      <p:pic>
        <p:nvPicPr>
          <p:cNvPr id="1092" name="Google Shape;1092;p171"/>
          <p:cNvPicPr preferRelativeResize="0"/>
          <p:nvPr/>
        </p:nvPicPr>
        <p:blipFill>
          <a:blip r:embed="rId3">
            <a:alphaModFix/>
          </a:blip>
          <a:stretch>
            <a:fillRect/>
          </a:stretch>
        </p:blipFill>
        <p:spPr>
          <a:xfrm>
            <a:off x="530600" y="2882900"/>
            <a:ext cx="11694725" cy="65645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72"/>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72"/>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Custom directive</a:t>
            </a:r>
            <a:endParaRPr/>
          </a:p>
          <a:p>
            <a:pPr indent="0" lvl="0" marL="0" rtl="0" algn="l">
              <a:spcBef>
                <a:spcPts val="2800"/>
              </a:spcBef>
              <a:spcAft>
                <a:spcPts val="0"/>
              </a:spcAft>
              <a:buNone/>
            </a:pPr>
            <a:r>
              <a:t/>
            </a:r>
            <a:endParaRPr/>
          </a:p>
        </p:txBody>
      </p:sp>
      <p:sp>
        <p:nvSpPr>
          <p:cNvPr id="1099" name="Google Shape;1099;p172"/>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rPr>
              <a:t>The ElementRef class to access and manipulate the underlying HTML element attached to the directive. The nativeElement property contains the actual native HTML element. </a:t>
            </a:r>
            <a:endParaRPr sz="2400">
              <a:solidFill>
                <a:srgbClr val="000000"/>
              </a:solidFill>
            </a:endParaRPr>
          </a:p>
          <a:p>
            <a:pPr indent="0" lvl="0" marL="0" rtl="0" algn="l">
              <a:spcBef>
                <a:spcPts val="0"/>
              </a:spcBef>
              <a:spcAft>
                <a:spcPts val="0"/>
              </a:spcAft>
              <a:buNone/>
            </a:pPr>
            <a:r>
              <a:t/>
            </a:r>
            <a:endParaRPr sz="2400">
              <a:solidFill>
                <a:srgbClr val="000000"/>
              </a:solidFill>
              <a:latin typeface="Arial"/>
              <a:ea typeface="Arial"/>
              <a:cs typeface="Arial"/>
              <a:sym typeface="Arial"/>
            </a:endParaRPr>
          </a:p>
          <a:p>
            <a:pPr indent="0" lvl="0" marL="0" rtl="0" algn="l">
              <a:spcBef>
                <a:spcPts val="0"/>
              </a:spcBef>
              <a:spcAft>
                <a:spcPts val="0"/>
              </a:spcAft>
              <a:buNone/>
            </a:pPr>
            <a:r>
              <a:rPr lang="en-US" sz="2400">
                <a:solidFill>
                  <a:srgbClr val="000000"/>
                </a:solidFill>
                <a:latin typeface="Arial"/>
                <a:ea typeface="Arial"/>
                <a:cs typeface="Arial"/>
                <a:sym typeface="Arial"/>
              </a:rPr>
              <a:t>Add the </a:t>
            </a:r>
            <a:r>
              <a:rPr lang="en-US" sz="2400">
                <a:solidFill>
                  <a:srgbClr val="000000"/>
                </a:solidFill>
                <a:latin typeface="Consolas"/>
                <a:ea typeface="Consolas"/>
                <a:cs typeface="Consolas"/>
                <a:sym typeface="Consolas"/>
              </a:rPr>
              <a:t>copyright</a:t>
            </a:r>
            <a:r>
              <a:rPr lang="en-US" sz="2400">
                <a:solidFill>
                  <a:srgbClr val="000000"/>
                </a:solidFill>
                <a:latin typeface="Arial"/>
                <a:ea typeface="Arial"/>
                <a:cs typeface="Arial"/>
                <a:sym typeface="Arial"/>
              </a:rPr>
              <a:t> class in styles.css</a:t>
            </a:r>
            <a:endParaRPr sz="2400">
              <a:solidFill>
                <a:srgbClr val="000000"/>
              </a:solidFill>
              <a:latin typeface="Arial"/>
              <a:ea typeface="Arial"/>
              <a:cs typeface="Arial"/>
              <a:sym typeface="Arial"/>
            </a:endParaRPr>
          </a:p>
          <a:p>
            <a:pPr indent="0" lvl="0" marL="0" rtl="0" algn="l">
              <a:spcBef>
                <a:spcPts val="2800"/>
              </a:spcBef>
              <a:spcAft>
                <a:spcPts val="0"/>
              </a:spcAft>
              <a:buNone/>
            </a:pPr>
            <a:r>
              <a:t/>
            </a:r>
            <a:endParaRPr sz="2400">
              <a:solidFill>
                <a:srgbClr val="000000"/>
              </a:solidFill>
            </a:endParaRPr>
          </a:p>
          <a:p>
            <a:pPr indent="0" lvl="0" marL="0" rtl="0" algn="l">
              <a:spcBef>
                <a:spcPts val="2800"/>
              </a:spcBef>
              <a:spcAft>
                <a:spcPts val="0"/>
              </a:spcAft>
              <a:buNone/>
            </a:pPr>
            <a:r>
              <a:t/>
            </a:r>
            <a:endParaRPr sz="2400"/>
          </a:p>
        </p:txBody>
      </p:sp>
      <p:sp>
        <p:nvSpPr>
          <p:cNvPr id="1100" name="Google Shape;1100;p172"/>
          <p:cNvSpPr txBox="1"/>
          <p:nvPr/>
        </p:nvSpPr>
        <p:spPr>
          <a:xfrm>
            <a:off x="2562800" y="6767800"/>
            <a:ext cx="5053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p>
        </p:txBody>
      </p:sp>
      <p:sp>
        <p:nvSpPr>
          <p:cNvPr id="1101" name="Google Shape;1101;p172"/>
          <p:cNvSpPr txBox="1"/>
          <p:nvPr/>
        </p:nvSpPr>
        <p:spPr>
          <a:xfrm>
            <a:off x="1898150" y="5399325"/>
            <a:ext cx="9208500" cy="3879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2400">
                <a:solidFill>
                  <a:schemeClr val="dk1"/>
                </a:solidFill>
                <a:highlight>
                  <a:srgbClr val="F8F8F2"/>
                </a:highlight>
                <a:latin typeface="Courier New"/>
                <a:ea typeface="Courier New"/>
                <a:cs typeface="Courier New"/>
                <a:sym typeface="Courier New"/>
              </a:rPr>
              <a:t>.copyright {</a:t>
            </a:r>
            <a:endParaRPr sz="2400">
              <a:solidFill>
                <a:schemeClr val="dk1"/>
              </a:solidFill>
              <a:highlight>
                <a:srgbClr val="F8F8F2"/>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2400">
                <a:solidFill>
                  <a:schemeClr val="dk1"/>
                </a:solidFill>
                <a:highlight>
                  <a:srgbClr val="F8F8F2"/>
                </a:highlight>
                <a:latin typeface="Courier New"/>
                <a:ea typeface="Courier New"/>
                <a:cs typeface="Courier New"/>
                <a:sym typeface="Courier New"/>
              </a:rPr>
              <a:t>   background-color: lightgray;</a:t>
            </a:r>
            <a:endParaRPr sz="2400">
              <a:solidFill>
                <a:schemeClr val="dk1"/>
              </a:solidFill>
              <a:highlight>
                <a:srgbClr val="F8F8F2"/>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2400">
                <a:solidFill>
                  <a:schemeClr val="dk1"/>
                </a:solidFill>
                <a:highlight>
                  <a:srgbClr val="F8F8F2"/>
                </a:highlight>
                <a:latin typeface="Courier New"/>
                <a:ea typeface="Courier New"/>
                <a:cs typeface="Courier New"/>
                <a:sym typeface="Courier New"/>
              </a:rPr>
              <a:t>   padding: 10px;</a:t>
            </a:r>
            <a:endParaRPr sz="2400">
              <a:solidFill>
                <a:schemeClr val="dk1"/>
              </a:solidFill>
              <a:highlight>
                <a:srgbClr val="F8F8F2"/>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2400">
                <a:solidFill>
                  <a:schemeClr val="dk1"/>
                </a:solidFill>
                <a:highlight>
                  <a:srgbClr val="F8F8F2"/>
                </a:highlight>
                <a:latin typeface="Courier New"/>
                <a:ea typeface="Courier New"/>
                <a:cs typeface="Courier New"/>
                <a:sym typeface="Courier New"/>
              </a:rPr>
              <a:t>   font-family: Verdana, Geneva, Tahoma, sans-serif;</a:t>
            </a:r>
            <a:endParaRPr sz="2400">
              <a:solidFill>
                <a:schemeClr val="dk1"/>
              </a:solidFill>
              <a:highlight>
                <a:srgbClr val="F8F8F2"/>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2400">
                <a:solidFill>
                  <a:schemeClr val="dk1"/>
                </a:solidFill>
                <a:highlight>
                  <a:srgbClr val="F8F8F2"/>
                </a:highlight>
                <a:latin typeface="Courier New"/>
                <a:ea typeface="Courier New"/>
                <a:cs typeface="Courier New"/>
                <a:sym typeface="Courier New"/>
              </a:rPr>
              <a:t>  }</a:t>
            </a:r>
            <a:endParaRPr sz="2400">
              <a:solidFill>
                <a:schemeClr val="dk1"/>
              </a:solidFill>
              <a:highlight>
                <a:srgbClr val="F8F8F2"/>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2400">
              <a:solidFill>
                <a:schemeClr val="dk1"/>
              </a:solidFill>
              <a:highlight>
                <a:srgbClr val="F8F8F2"/>
              </a:highlight>
              <a:latin typeface="Courier New"/>
              <a:ea typeface="Courier New"/>
              <a:cs typeface="Courier New"/>
              <a:sym typeface="Courier New"/>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73"/>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73"/>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Custom Directive</a:t>
            </a:r>
            <a:endParaRPr/>
          </a:p>
        </p:txBody>
      </p:sp>
      <p:sp>
        <p:nvSpPr>
          <p:cNvPr id="1108" name="Google Shape;1108;p173"/>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product.component.html</a:t>
            </a:r>
            <a:endParaRPr/>
          </a:p>
        </p:txBody>
      </p:sp>
      <p:pic>
        <p:nvPicPr>
          <p:cNvPr id="1109" name="Google Shape;1109;p173"/>
          <p:cNvPicPr preferRelativeResize="0"/>
          <p:nvPr/>
        </p:nvPicPr>
        <p:blipFill>
          <a:blip r:embed="rId3">
            <a:alphaModFix/>
          </a:blip>
          <a:stretch>
            <a:fillRect/>
          </a:stretch>
        </p:blipFill>
        <p:spPr>
          <a:xfrm>
            <a:off x="744250" y="4071950"/>
            <a:ext cx="9963150" cy="4057650"/>
          </a:xfrm>
          <a:prstGeom prst="rect">
            <a:avLst/>
          </a:prstGeom>
          <a:noFill/>
          <a:ln>
            <a:noFill/>
          </a:ln>
        </p:spPr>
      </p:pic>
      <p:sp>
        <p:nvSpPr>
          <p:cNvPr id="1110" name="Google Shape;1110;p173"/>
          <p:cNvSpPr/>
          <p:nvPr/>
        </p:nvSpPr>
        <p:spPr>
          <a:xfrm>
            <a:off x="649250" y="6896975"/>
            <a:ext cx="4677900" cy="12327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accent5"/>
              </a:highlight>
              <a:latin typeface="Avenir"/>
              <a:ea typeface="Avenir"/>
              <a:cs typeface="Avenir"/>
              <a:sym typeface="Aveni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74"/>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74"/>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Property binding and responding to event</a:t>
            </a:r>
            <a:endParaRPr/>
          </a:p>
        </p:txBody>
      </p:sp>
      <p:sp>
        <p:nvSpPr>
          <p:cNvPr id="1117" name="Google Shape;1117;p174"/>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t/>
            </a:r>
            <a:endParaRPr sz="2400">
              <a:solidFill>
                <a:srgbClr val="000000"/>
              </a:solidFill>
            </a:endParaRPr>
          </a:p>
          <a:p>
            <a:pPr indent="0" lvl="0" marL="0" rtl="0" algn="l">
              <a:spcBef>
                <a:spcPts val="2800"/>
              </a:spcBef>
              <a:spcAft>
                <a:spcPts val="0"/>
              </a:spcAft>
              <a:buNone/>
            </a:pPr>
            <a:r>
              <a:rPr lang="en-US" sz="2400">
                <a:solidFill>
                  <a:srgbClr val="000000"/>
                </a:solidFill>
              </a:rPr>
              <a:t>The Angular framework provides two helpful decorators that we can use in our directives to enhance their functionality:</a:t>
            </a:r>
            <a:endParaRPr sz="2400">
              <a:solidFill>
                <a:srgbClr val="000000"/>
              </a:solidFill>
            </a:endParaRPr>
          </a:p>
          <a:p>
            <a:pPr indent="-381000" lvl="0" marL="457200" rtl="0" algn="l">
              <a:spcBef>
                <a:spcPts val="2800"/>
              </a:spcBef>
              <a:spcAft>
                <a:spcPts val="0"/>
              </a:spcAft>
              <a:buClr>
                <a:srgbClr val="000000"/>
              </a:buClr>
              <a:buSzPts val="2400"/>
              <a:buChar char="●"/>
            </a:pPr>
            <a:r>
              <a:rPr lang="en-US" sz="2400">
                <a:solidFill>
                  <a:srgbClr val="000000"/>
                </a:solidFill>
              </a:rPr>
              <a:t>@HostBinding: This binds a value to the property of the native host element</a:t>
            </a:r>
            <a:endParaRPr sz="2400">
              <a:solidFill>
                <a:srgbClr val="000000"/>
              </a:solidFill>
            </a:endParaRPr>
          </a:p>
          <a:p>
            <a:pPr indent="-381000" lvl="0" marL="457200" rtl="0" algn="l">
              <a:spcBef>
                <a:spcPts val="0"/>
              </a:spcBef>
              <a:spcAft>
                <a:spcPts val="0"/>
              </a:spcAft>
              <a:buClr>
                <a:srgbClr val="000000"/>
              </a:buClr>
              <a:buSzPts val="2400"/>
              <a:buChar char="●"/>
            </a:pPr>
            <a:r>
              <a:rPr lang="en-US" sz="2400">
                <a:solidFill>
                  <a:srgbClr val="000000"/>
                </a:solidFill>
              </a:rPr>
              <a:t>@HostListener: This binds to an event of the native host element </a:t>
            </a:r>
            <a:endParaRPr sz="2400">
              <a:solidFill>
                <a:srgbClr val="000000"/>
              </a:solidFill>
            </a:endParaRPr>
          </a:p>
          <a:p>
            <a:pPr indent="0" lvl="0" marL="0" rtl="0" algn="l">
              <a:spcBef>
                <a:spcPts val="2800"/>
              </a:spcBef>
              <a:spcAft>
                <a:spcPts val="0"/>
              </a:spcAft>
              <a:buNone/>
            </a:pPr>
            <a:r>
              <a:t/>
            </a:r>
            <a:endParaRPr sz="2400">
              <a:solidFill>
                <a:srgbClr val="000000"/>
              </a:solidFill>
            </a:endParaRPr>
          </a:p>
          <a:p>
            <a:pPr indent="0" lvl="0" marL="0" rtl="0" algn="l">
              <a:spcBef>
                <a:spcPts val="2800"/>
              </a:spcBef>
              <a:spcAft>
                <a:spcPts val="0"/>
              </a:spcAft>
              <a:buNone/>
            </a:pPr>
            <a:r>
              <a:rPr lang="en-US" sz="2400">
                <a:solidFill>
                  <a:srgbClr val="000000"/>
                </a:solidFill>
              </a:rPr>
              <a:t>A good example on how you can create custom directive:</a:t>
            </a:r>
            <a:endParaRPr sz="2400">
              <a:solidFill>
                <a:srgbClr val="000000"/>
              </a:solidFill>
            </a:endParaRPr>
          </a:p>
          <a:p>
            <a:pPr indent="0" lvl="0" marL="0" rtl="0" algn="l">
              <a:spcBef>
                <a:spcPts val="2800"/>
              </a:spcBef>
              <a:spcAft>
                <a:spcPts val="0"/>
              </a:spcAft>
              <a:buNone/>
            </a:pPr>
            <a:r>
              <a:rPr lang="en-US" sz="2400">
                <a:solidFill>
                  <a:srgbClr val="000000"/>
                </a:solidFill>
              </a:rPr>
              <a:t>https://codecraft.tv/courses/angular/custom-directives/hostlistener-and-hostbinding/</a:t>
            </a:r>
            <a:endParaRPr sz="2400">
              <a:solidFill>
                <a:srgbClr val="000000"/>
              </a:solidFill>
            </a:endParaRPr>
          </a:p>
          <a:p>
            <a:pPr indent="0" lvl="0" marL="0" rtl="0" algn="l">
              <a:spcBef>
                <a:spcPts val="2800"/>
              </a:spcBef>
              <a:spcAft>
                <a:spcPts val="0"/>
              </a:spcAft>
              <a:buNone/>
            </a:pPr>
            <a:r>
              <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76"/>
          <p:cNvSpPr txBox="1"/>
          <p:nvPr>
            <p:ph type="title"/>
          </p:nvPr>
        </p:nvSpPr>
        <p:spPr>
          <a:xfrm>
            <a:off x="443307" y="843899"/>
            <a:ext cx="12118200" cy="1086000"/>
          </a:xfrm>
          <a:prstGeom prst="rect">
            <a:avLst/>
          </a:prstGeom>
        </p:spPr>
        <p:txBody>
          <a:bodyPr anchorCtr="0" anchor="t" bIns="144475" lIns="144475" spcFirstLastPara="1" rIns="144475" wrap="square" tIns="144475">
            <a:noAutofit/>
          </a:bodyPr>
          <a:lstStyle/>
          <a:p>
            <a:pPr indent="0" lvl="0" marL="0" rtl="0" algn="l">
              <a:spcBef>
                <a:spcPts val="0"/>
              </a:spcBef>
              <a:spcAft>
                <a:spcPts val="0"/>
              </a:spcAft>
              <a:buNone/>
            </a:pPr>
            <a:r>
              <a:rPr lang="en-US"/>
              <a:t>React vs Vue vs Angular</a:t>
            </a:r>
            <a:endParaRPr/>
          </a:p>
        </p:txBody>
      </p:sp>
      <p:pic>
        <p:nvPicPr>
          <p:cNvPr id="347" name="Google Shape;347;p76" title="Screenshot 2025-04-21 at 11.51.19 AM.png"/>
          <p:cNvPicPr preferRelativeResize="0"/>
          <p:nvPr/>
        </p:nvPicPr>
        <p:blipFill>
          <a:blip r:embed="rId3">
            <a:alphaModFix/>
          </a:blip>
          <a:stretch>
            <a:fillRect/>
          </a:stretch>
        </p:blipFill>
        <p:spPr>
          <a:xfrm>
            <a:off x="152400" y="2983749"/>
            <a:ext cx="12700002" cy="5263064"/>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175"/>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75"/>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Property binding and responding to event(2)</a:t>
            </a:r>
            <a:endParaRPr/>
          </a:p>
        </p:txBody>
      </p:sp>
      <p:sp>
        <p:nvSpPr>
          <p:cNvPr id="1124" name="Google Shape;1124;p175"/>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chemeClr val="dk1"/>
                </a:solidFill>
              </a:rPr>
              <a:t>In this example we will create a directive that listens to keypress event from a directive and intercept non numerical value .</a:t>
            </a:r>
            <a:endParaRPr sz="2400">
              <a:solidFill>
                <a:schemeClr val="dk1"/>
              </a:solidFill>
            </a:endParaRPr>
          </a:p>
          <a:p>
            <a:pPr indent="0" lvl="0" marL="0" rtl="0" algn="l">
              <a:spcBef>
                <a:spcPts val="2800"/>
              </a:spcBef>
              <a:spcAft>
                <a:spcPts val="0"/>
              </a:spcAft>
              <a:buNone/>
            </a:pPr>
            <a:r>
              <a:t/>
            </a:r>
            <a:endParaRPr sz="2400">
              <a:solidFill>
                <a:schemeClr val="dk1"/>
              </a:solidFill>
              <a:latin typeface="Arial"/>
              <a:ea typeface="Arial"/>
              <a:cs typeface="Arial"/>
              <a:sym typeface="Arial"/>
            </a:endParaRPr>
          </a:p>
          <a:p>
            <a:pPr indent="0" lvl="0" marL="0" rtl="0" algn="l">
              <a:spcBef>
                <a:spcPts val="2800"/>
              </a:spcBef>
              <a:spcAft>
                <a:spcPts val="0"/>
              </a:spcAft>
              <a:buNone/>
            </a:pPr>
            <a:r>
              <a:rPr lang="en-US" sz="2400">
                <a:solidFill>
                  <a:schemeClr val="dk1"/>
                </a:solidFill>
                <a:latin typeface="Consolas"/>
                <a:ea typeface="Consolas"/>
                <a:cs typeface="Consolas"/>
                <a:sym typeface="Consolas"/>
              </a:rPr>
              <a:t>ng generate directive numeric</a:t>
            </a:r>
            <a:endParaRPr sz="2400">
              <a:solidFill>
                <a:schemeClr val="dk1"/>
              </a:solidFill>
              <a:latin typeface="Consolas"/>
              <a:ea typeface="Consolas"/>
              <a:cs typeface="Consolas"/>
              <a:sym typeface="Consolas"/>
            </a:endParaRPr>
          </a:p>
          <a:p>
            <a:pPr indent="0" lvl="0" marL="0" rtl="0" algn="l">
              <a:spcBef>
                <a:spcPts val="2800"/>
              </a:spcBef>
              <a:spcAft>
                <a:spcPts val="0"/>
              </a:spcAft>
              <a:buNone/>
            </a:pPr>
            <a:r>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176"/>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76"/>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Property binding and responding to event(3)</a:t>
            </a:r>
            <a:endParaRPr/>
          </a:p>
        </p:txBody>
      </p:sp>
      <p:sp>
        <p:nvSpPr>
          <p:cNvPr id="1131" name="Google Shape;1131;p176"/>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t/>
            </a:r>
            <a:endParaRPr sz="2400">
              <a:solidFill>
                <a:schemeClr val="dk1"/>
              </a:solidFill>
            </a:endParaRPr>
          </a:p>
          <a:p>
            <a:pPr indent="0" lvl="0" marL="0" rtl="0" algn="l">
              <a:spcBef>
                <a:spcPts val="2800"/>
              </a:spcBef>
              <a:spcAft>
                <a:spcPts val="0"/>
              </a:spcAft>
              <a:buNone/>
            </a:pPr>
            <a:r>
              <a:rPr lang="en-US" sz="2400">
                <a:solidFill>
                  <a:schemeClr val="dk1"/>
                </a:solidFill>
              </a:rPr>
              <a:t>numeric.directive.ts</a:t>
            </a:r>
            <a:endParaRPr sz="2400">
              <a:solidFill>
                <a:schemeClr val="dk1"/>
              </a:solidFill>
            </a:endParaRPr>
          </a:p>
        </p:txBody>
      </p:sp>
      <p:pic>
        <p:nvPicPr>
          <p:cNvPr id="1132" name="Google Shape;1132;p176"/>
          <p:cNvPicPr preferRelativeResize="0"/>
          <p:nvPr/>
        </p:nvPicPr>
        <p:blipFill>
          <a:blip r:embed="rId3">
            <a:alphaModFix/>
          </a:blip>
          <a:stretch>
            <a:fillRect/>
          </a:stretch>
        </p:blipFill>
        <p:spPr>
          <a:xfrm>
            <a:off x="406400" y="4609338"/>
            <a:ext cx="12700000" cy="534918"/>
          </a:xfrm>
          <a:prstGeom prst="rect">
            <a:avLst/>
          </a:prstGeom>
          <a:noFill/>
          <a:ln>
            <a:noFill/>
          </a:ln>
        </p:spPr>
      </p:pic>
      <p:pic>
        <p:nvPicPr>
          <p:cNvPr id="1133" name="Google Shape;1133;p176"/>
          <p:cNvPicPr preferRelativeResize="0"/>
          <p:nvPr/>
        </p:nvPicPr>
        <p:blipFill>
          <a:blip r:embed="rId4">
            <a:alphaModFix/>
          </a:blip>
          <a:stretch>
            <a:fillRect/>
          </a:stretch>
        </p:blipFill>
        <p:spPr>
          <a:xfrm>
            <a:off x="406400" y="5769100"/>
            <a:ext cx="6865500" cy="5970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77"/>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77"/>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Property binding and responding to event(4)</a:t>
            </a:r>
            <a:endParaRPr/>
          </a:p>
          <a:p>
            <a:pPr indent="0" lvl="0" marL="0" rtl="0" algn="l">
              <a:spcBef>
                <a:spcPts val="2800"/>
              </a:spcBef>
              <a:spcAft>
                <a:spcPts val="0"/>
              </a:spcAft>
              <a:buNone/>
            </a:pPr>
            <a:r>
              <a:t/>
            </a:r>
            <a:endParaRPr/>
          </a:p>
        </p:txBody>
      </p:sp>
      <p:sp>
        <p:nvSpPr>
          <p:cNvPr id="1140" name="Google Shape;1140;p177"/>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chemeClr val="dk1"/>
                </a:solidFill>
              </a:rPr>
              <a:t>numeric.directive.ts</a:t>
            </a:r>
            <a:endParaRPr sz="2400">
              <a:solidFill>
                <a:schemeClr val="dk1"/>
              </a:solidFill>
            </a:endParaRPr>
          </a:p>
          <a:p>
            <a:pPr indent="0" lvl="0" marL="0" rtl="0" algn="l">
              <a:spcBef>
                <a:spcPts val="2800"/>
              </a:spcBef>
              <a:spcAft>
                <a:spcPts val="0"/>
              </a:spcAft>
              <a:buNone/>
            </a:pPr>
            <a:r>
              <a:t/>
            </a:r>
            <a:endParaRPr/>
          </a:p>
        </p:txBody>
      </p:sp>
      <p:pic>
        <p:nvPicPr>
          <p:cNvPr id="1141" name="Google Shape;1141;p177"/>
          <p:cNvPicPr preferRelativeResize="0"/>
          <p:nvPr/>
        </p:nvPicPr>
        <p:blipFill>
          <a:blip r:embed="rId3">
            <a:alphaModFix/>
          </a:blip>
          <a:stretch>
            <a:fillRect/>
          </a:stretch>
        </p:blipFill>
        <p:spPr>
          <a:xfrm>
            <a:off x="406400" y="3779500"/>
            <a:ext cx="12649200" cy="61150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78"/>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78"/>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Property binding and responding to event(5)</a:t>
            </a:r>
            <a:endParaRPr/>
          </a:p>
          <a:p>
            <a:pPr indent="0" lvl="0" marL="0" rtl="0" algn="l">
              <a:spcBef>
                <a:spcPts val="2800"/>
              </a:spcBef>
              <a:spcAft>
                <a:spcPts val="0"/>
              </a:spcAft>
              <a:buNone/>
            </a:pPr>
            <a:r>
              <a:t/>
            </a:r>
            <a:endParaRPr/>
          </a:p>
          <a:p>
            <a:pPr indent="0" lvl="0" marL="0" rtl="0" algn="l">
              <a:spcBef>
                <a:spcPts val="2800"/>
              </a:spcBef>
              <a:spcAft>
                <a:spcPts val="0"/>
              </a:spcAft>
              <a:buNone/>
            </a:pPr>
            <a:r>
              <a:t/>
            </a:r>
            <a:endParaRPr/>
          </a:p>
        </p:txBody>
      </p:sp>
      <p:sp>
        <p:nvSpPr>
          <p:cNvPr id="1148" name="Google Shape;1148;p178"/>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product-list.component.html</a:t>
            </a:r>
            <a:endParaRPr/>
          </a:p>
          <a:p>
            <a:pPr indent="0" lvl="0" marL="0" rtl="0" algn="l">
              <a:spcBef>
                <a:spcPts val="2800"/>
              </a:spcBef>
              <a:spcAft>
                <a:spcPts val="0"/>
              </a:spcAft>
              <a:buNone/>
            </a:pPr>
            <a:r>
              <a:t/>
            </a:r>
            <a:endParaRPr/>
          </a:p>
          <a:p>
            <a:pPr indent="0" lvl="0" marL="0" rtl="0" algn="l">
              <a:spcBef>
                <a:spcPts val="2800"/>
              </a:spcBef>
              <a:spcAft>
                <a:spcPts val="0"/>
              </a:spcAft>
              <a:buNone/>
            </a:pPr>
            <a:r>
              <a:rPr lang="en-US">
                <a:solidFill>
                  <a:schemeClr val="lt1"/>
                </a:solidFill>
              </a:rPr>
              <a:t>product-list.component.ts</a:t>
            </a:r>
            <a:endParaRPr/>
          </a:p>
        </p:txBody>
      </p:sp>
      <p:pic>
        <p:nvPicPr>
          <p:cNvPr id="1149" name="Google Shape;1149;p178"/>
          <p:cNvPicPr preferRelativeResize="0"/>
          <p:nvPr/>
        </p:nvPicPr>
        <p:blipFill>
          <a:blip r:embed="rId3">
            <a:alphaModFix/>
          </a:blip>
          <a:stretch>
            <a:fillRect/>
          </a:stretch>
        </p:blipFill>
        <p:spPr>
          <a:xfrm>
            <a:off x="406400" y="3910100"/>
            <a:ext cx="4332515" cy="597000"/>
          </a:xfrm>
          <a:prstGeom prst="rect">
            <a:avLst/>
          </a:prstGeom>
          <a:noFill/>
          <a:ln>
            <a:noFill/>
          </a:ln>
        </p:spPr>
      </p:pic>
      <p:pic>
        <p:nvPicPr>
          <p:cNvPr id="1150" name="Google Shape;1150;p178"/>
          <p:cNvPicPr preferRelativeResize="0"/>
          <p:nvPr/>
        </p:nvPicPr>
        <p:blipFill>
          <a:blip r:embed="rId4">
            <a:alphaModFix/>
          </a:blip>
          <a:stretch>
            <a:fillRect/>
          </a:stretch>
        </p:blipFill>
        <p:spPr>
          <a:xfrm>
            <a:off x="254000" y="5889800"/>
            <a:ext cx="12496800" cy="590550"/>
          </a:xfrm>
          <a:prstGeom prst="rect">
            <a:avLst/>
          </a:prstGeom>
          <a:noFill/>
          <a:ln>
            <a:noFill/>
          </a:ln>
        </p:spPr>
      </p:pic>
      <p:pic>
        <p:nvPicPr>
          <p:cNvPr id="1151" name="Google Shape;1151;p178"/>
          <p:cNvPicPr preferRelativeResize="0"/>
          <p:nvPr/>
        </p:nvPicPr>
        <p:blipFill>
          <a:blip r:embed="rId5">
            <a:alphaModFix/>
          </a:blip>
          <a:stretch>
            <a:fillRect/>
          </a:stretch>
        </p:blipFill>
        <p:spPr>
          <a:xfrm>
            <a:off x="254000" y="6782200"/>
            <a:ext cx="12954000" cy="18478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79"/>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79"/>
          <p:cNvSpPr txBox="1"/>
          <p:nvPr>
            <p:ph idx="2" type="body"/>
          </p:nvPr>
        </p:nvSpPr>
        <p:spPr>
          <a:xfrm>
            <a:off x="311150" y="196875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Sibling - Sibling communication</a:t>
            </a:r>
            <a:endParaRPr/>
          </a:p>
        </p:txBody>
      </p:sp>
      <p:sp>
        <p:nvSpPr>
          <p:cNvPr id="1158" name="Google Shape;1158;p179"/>
          <p:cNvSpPr/>
          <p:nvPr/>
        </p:nvSpPr>
        <p:spPr>
          <a:xfrm>
            <a:off x="2883350" y="3358075"/>
            <a:ext cx="5550000" cy="54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a:p>
            <a:pPr indent="0" lvl="0" marL="0" rtl="0" algn="ctr">
              <a:spcBef>
                <a:spcPts val="0"/>
              </a:spcBef>
              <a:spcAft>
                <a:spcPts val="0"/>
              </a:spcAft>
              <a:buNone/>
            </a:pPr>
            <a:r>
              <a:t/>
            </a:r>
            <a:endParaRPr>
              <a:latin typeface="Avenir"/>
              <a:ea typeface="Avenir"/>
              <a:cs typeface="Avenir"/>
              <a:sym typeface="Avenir"/>
            </a:endParaRPr>
          </a:p>
          <a:p>
            <a:pPr indent="0" lvl="0" marL="0" rtl="0" algn="ctr">
              <a:spcBef>
                <a:spcPts val="0"/>
              </a:spcBef>
              <a:spcAft>
                <a:spcPts val="0"/>
              </a:spcAft>
              <a:buNone/>
            </a:pPr>
            <a:r>
              <a:t/>
            </a:r>
            <a:endParaRPr>
              <a:latin typeface="Avenir"/>
              <a:ea typeface="Avenir"/>
              <a:cs typeface="Avenir"/>
              <a:sym typeface="Avenir"/>
            </a:endParaRPr>
          </a:p>
          <a:p>
            <a:pPr indent="0" lvl="0" marL="0" rtl="0" algn="ctr">
              <a:spcBef>
                <a:spcPts val="0"/>
              </a:spcBef>
              <a:spcAft>
                <a:spcPts val="0"/>
              </a:spcAft>
              <a:buNone/>
            </a:pPr>
            <a:r>
              <a:t/>
            </a:r>
            <a:endParaRPr>
              <a:latin typeface="Avenir"/>
              <a:ea typeface="Avenir"/>
              <a:cs typeface="Avenir"/>
              <a:sym typeface="Avenir"/>
            </a:endParaRPr>
          </a:p>
          <a:p>
            <a:pPr indent="0" lvl="0" marL="0" rtl="0" algn="ctr">
              <a:spcBef>
                <a:spcPts val="0"/>
              </a:spcBef>
              <a:spcAft>
                <a:spcPts val="0"/>
              </a:spcAft>
              <a:buNone/>
            </a:pPr>
            <a:r>
              <a:t/>
            </a:r>
            <a:endParaRPr>
              <a:latin typeface="Avenir"/>
              <a:ea typeface="Avenir"/>
              <a:cs typeface="Avenir"/>
              <a:sym typeface="Avenir"/>
            </a:endParaRPr>
          </a:p>
          <a:p>
            <a:pPr indent="0" lvl="0" marL="0" rtl="0" algn="ctr">
              <a:spcBef>
                <a:spcPts val="0"/>
              </a:spcBef>
              <a:spcAft>
                <a:spcPts val="0"/>
              </a:spcAft>
              <a:buNone/>
            </a:pPr>
            <a:r>
              <a:t/>
            </a:r>
            <a:endParaRPr>
              <a:latin typeface="Avenir"/>
              <a:ea typeface="Avenir"/>
              <a:cs typeface="Avenir"/>
              <a:sym typeface="Avenir"/>
            </a:endParaRPr>
          </a:p>
        </p:txBody>
      </p:sp>
      <p:sp>
        <p:nvSpPr>
          <p:cNvPr id="1159" name="Google Shape;1159;p179"/>
          <p:cNvSpPr/>
          <p:nvPr/>
        </p:nvSpPr>
        <p:spPr>
          <a:xfrm>
            <a:off x="3591850" y="4468050"/>
            <a:ext cx="3991200" cy="111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latin typeface="Avenir"/>
                <a:ea typeface="Avenir"/>
                <a:cs typeface="Avenir"/>
                <a:sym typeface="Avenir"/>
              </a:rPr>
              <a:t>C</a:t>
            </a:r>
            <a:r>
              <a:rPr b="1" lang="en-US" sz="2000">
                <a:latin typeface="Avenir"/>
                <a:ea typeface="Avenir"/>
                <a:cs typeface="Avenir"/>
                <a:sym typeface="Avenir"/>
              </a:rPr>
              <a:t>hild A </a:t>
            </a:r>
            <a:r>
              <a:rPr lang="en-US" sz="2000">
                <a:latin typeface="Avenir"/>
                <a:ea typeface="Avenir"/>
                <a:cs typeface="Avenir"/>
                <a:sym typeface="Avenir"/>
              </a:rPr>
              <a:t>(message)</a:t>
            </a:r>
            <a:endParaRPr sz="2000">
              <a:latin typeface="Avenir"/>
              <a:ea typeface="Avenir"/>
              <a:cs typeface="Avenir"/>
              <a:sym typeface="Avenir"/>
            </a:endParaRPr>
          </a:p>
        </p:txBody>
      </p:sp>
      <p:sp>
        <p:nvSpPr>
          <p:cNvPr id="1160" name="Google Shape;1160;p179"/>
          <p:cNvSpPr/>
          <p:nvPr/>
        </p:nvSpPr>
        <p:spPr>
          <a:xfrm>
            <a:off x="3591850" y="6108275"/>
            <a:ext cx="3991200" cy="111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latin typeface="Avenir"/>
                <a:ea typeface="Avenir"/>
                <a:cs typeface="Avenir"/>
                <a:sym typeface="Avenir"/>
              </a:rPr>
              <a:t>Child B [message]=”message”</a:t>
            </a:r>
            <a:endParaRPr sz="2000">
              <a:latin typeface="Avenir"/>
              <a:ea typeface="Avenir"/>
              <a:cs typeface="Avenir"/>
              <a:sym typeface="Avenir"/>
            </a:endParaRPr>
          </a:p>
          <a:p>
            <a:pPr indent="0" lvl="0" marL="0" rtl="0" algn="ctr">
              <a:spcBef>
                <a:spcPts val="0"/>
              </a:spcBef>
              <a:spcAft>
                <a:spcPts val="0"/>
              </a:spcAft>
              <a:buNone/>
            </a:pPr>
            <a:r>
              <a:t/>
            </a:r>
            <a:endParaRPr>
              <a:latin typeface="Avenir"/>
              <a:ea typeface="Avenir"/>
              <a:cs typeface="Avenir"/>
              <a:sym typeface="Avenir"/>
            </a:endParaRPr>
          </a:p>
        </p:txBody>
      </p:sp>
      <p:sp>
        <p:nvSpPr>
          <p:cNvPr id="1161" name="Google Shape;1161;p179"/>
          <p:cNvSpPr txBox="1"/>
          <p:nvPr/>
        </p:nvSpPr>
        <p:spPr>
          <a:xfrm>
            <a:off x="3049450" y="3358075"/>
            <a:ext cx="9144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dk1"/>
                </a:solidFill>
                <a:latin typeface="Avenir"/>
                <a:ea typeface="Avenir"/>
                <a:cs typeface="Avenir"/>
                <a:sym typeface="Avenir"/>
              </a:rPr>
              <a:t>Parent</a:t>
            </a:r>
            <a:endParaRPr b="1" sz="2000">
              <a:solidFill>
                <a:schemeClr val="dk1"/>
              </a:solidFill>
              <a:latin typeface="Avenir"/>
              <a:ea typeface="Avenir"/>
              <a:cs typeface="Avenir"/>
              <a:sym typeface="Avenir"/>
            </a:endParaRPr>
          </a:p>
          <a:p>
            <a:pPr indent="0" lvl="0" marL="0" rtl="0" algn="l">
              <a:spcBef>
                <a:spcPts val="0"/>
              </a:spcBef>
              <a:spcAft>
                <a:spcPts val="0"/>
              </a:spcAft>
              <a:buNone/>
            </a:pPr>
            <a:r>
              <a:rPr lang="en-US" sz="2000">
                <a:solidFill>
                  <a:schemeClr val="dk1"/>
                </a:solidFill>
                <a:latin typeface="Avenir"/>
                <a:ea typeface="Avenir"/>
                <a:cs typeface="Avenir"/>
                <a:sym typeface="Avenir"/>
              </a:rPr>
              <a:t>message</a:t>
            </a:r>
            <a:endParaRPr sz="2000">
              <a:solidFill>
                <a:schemeClr val="dk1"/>
              </a:solidFill>
              <a:latin typeface="Avenir"/>
              <a:ea typeface="Avenir"/>
              <a:cs typeface="Avenir"/>
              <a:sym typeface="Aveni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77"/>
          <p:cNvSpPr txBox="1"/>
          <p:nvPr>
            <p:ph type="title"/>
          </p:nvPr>
        </p:nvSpPr>
        <p:spPr>
          <a:xfrm>
            <a:off x="443307" y="843899"/>
            <a:ext cx="12118200" cy="1086000"/>
          </a:xfrm>
          <a:prstGeom prst="rect">
            <a:avLst/>
          </a:prstGeom>
        </p:spPr>
        <p:txBody>
          <a:bodyPr anchorCtr="0" anchor="t" bIns="144475" lIns="144475" spcFirstLastPara="1" rIns="144475" wrap="square" tIns="144475">
            <a:noAutofit/>
          </a:bodyPr>
          <a:lstStyle/>
          <a:p>
            <a:pPr indent="0" lvl="0" marL="0" rtl="0" algn="l">
              <a:spcBef>
                <a:spcPts val="0"/>
              </a:spcBef>
              <a:spcAft>
                <a:spcPts val="0"/>
              </a:spcAft>
              <a:buNone/>
            </a:pPr>
            <a:r>
              <a:rPr lang="en-US"/>
              <a:t>Single Page Application</a:t>
            </a:r>
            <a:endParaRPr/>
          </a:p>
        </p:txBody>
      </p:sp>
      <p:sp>
        <p:nvSpPr>
          <p:cNvPr id="353" name="Google Shape;353;p77"/>
          <p:cNvSpPr txBox="1"/>
          <p:nvPr>
            <p:ph idx="1" type="body"/>
          </p:nvPr>
        </p:nvSpPr>
        <p:spPr>
          <a:xfrm>
            <a:off x="443300" y="2185431"/>
            <a:ext cx="12118200" cy="2434500"/>
          </a:xfrm>
          <a:prstGeom prst="rect">
            <a:avLst/>
          </a:prstGeom>
        </p:spPr>
        <p:txBody>
          <a:bodyPr anchorCtr="0" anchor="t" bIns="144475" lIns="144475" spcFirstLastPara="1" rIns="144475" wrap="square" tIns="144475">
            <a:noAutofit/>
          </a:bodyPr>
          <a:lstStyle/>
          <a:p>
            <a:pPr indent="-361950" lvl="0" marL="749300" rtl="0" algn="l">
              <a:lnSpc>
                <a:spcPct val="218181"/>
              </a:lnSpc>
              <a:spcBef>
                <a:spcPts val="1700"/>
              </a:spcBef>
              <a:spcAft>
                <a:spcPts val="0"/>
              </a:spcAft>
              <a:buClr>
                <a:srgbClr val="292929"/>
              </a:buClr>
              <a:buSzPts val="2100"/>
              <a:buFont typeface="Georgia"/>
              <a:buChar char="●"/>
            </a:pPr>
            <a:r>
              <a:rPr lang="en-US" sz="2100">
                <a:solidFill>
                  <a:srgbClr val="292929"/>
                </a:solidFill>
                <a:highlight>
                  <a:srgbClr val="FFFFFF"/>
                </a:highlight>
                <a:latin typeface="Georgia"/>
                <a:ea typeface="Georgia"/>
                <a:cs typeface="Georgia"/>
                <a:sym typeface="Georgia"/>
              </a:rPr>
              <a:t>We don’t refresh the entire page, normally will only have one html which is index.html and all the others are JS files.</a:t>
            </a:r>
            <a:endParaRPr sz="2100">
              <a:solidFill>
                <a:srgbClr val="292929"/>
              </a:solidFill>
              <a:highlight>
                <a:srgbClr val="FFFFFF"/>
              </a:highlight>
              <a:latin typeface="Georgia"/>
              <a:ea typeface="Georgia"/>
              <a:cs typeface="Georgia"/>
              <a:sym typeface="Georgia"/>
            </a:endParaRPr>
          </a:p>
          <a:p>
            <a:pPr indent="-361950" lvl="0" marL="749300" rtl="0" algn="l">
              <a:lnSpc>
                <a:spcPct val="218181"/>
              </a:lnSpc>
              <a:spcBef>
                <a:spcPts val="0"/>
              </a:spcBef>
              <a:spcAft>
                <a:spcPts val="0"/>
              </a:spcAft>
              <a:buClr>
                <a:srgbClr val="292929"/>
              </a:buClr>
              <a:buSzPts val="2100"/>
              <a:buFont typeface="Georgia"/>
              <a:buChar char="●"/>
            </a:pPr>
            <a:r>
              <a:rPr lang="en-US" sz="2100">
                <a:solidFill>
                  <a:srgbClr val="292929"/>
                </a:solidFill>
                <a:highlight>
                  <a:srgbClr val="FFFFFF"/>
                </a:highlight>
                <a:latin typeface="Georgia"/>
                <a:ea typeface="Georgia"/>
                <a:cs typeface="Georgia"/>
                <a:sym typeface="Georgia"/>
              </a:rPr>
              <a:t>Three main technology: Angular, ReactJs and VueJS</a:t>
            </a:r>
            <a:endParaRPr sz="2100">
              <a:solidFill>
                <a:srgbClr val="292929"/>
              </a:solidFill>
              <a:highlight>
                <a:srgbClr val="FFFFFF"/>
              </a:highlight>
              <a:latin typeface="Georgia"/>
              <a:ea typeface="Georgia"/>
              <a:cs typeface="Georgia"/>
              <a:sym typeface="Georgia"/>
            </a:endParaRPr>
          </a:p>
          <a:p>
            <a:pPr indent="0" lvl="0" marL="0" rtl="0" algn="l">
              <a:spcBef>
                <a:spcPts val="0"/>
              </a:spcBef>
              <a:spcAft>
                <a:spcPts val="2500"/>
              </a:spcAft>
              <a:buNone/>
            </a:pPr>
            <a:r>
              <a:t/>
            </a:r>
            <a:endParaRPr sz="2100"/>
          </a:p>
        </p:txBody>
      </p:sp>
      <p:graphicFrame>
        <p:nvGraphicFramePr>
          <p:cNvPr id="354" name="Google Shape;354;p77"/>
          <p:cNvGraphicFramePr/>
          <p:nvPr/>
        </p:nvGraphicFramePr>
        <p:xfrm>
          <a:off x="1345375" y="4396750"/>
          <a:ext cx="3000000" cy="3000000"/>
        </p:xfrm>
        <a:graphic>
          <a:graphicData uri="http://schemas.openxmlformats.org/drawingml/2006/table">
            <a:tbl>
              <a:tblPr>
                <a:noFill/>
                <a:tableStyleId>{7B5926A6-254A-434A-81B0-BA7958342556}</a:tableStyleId>
              </a:tblPr>
              <a:tblGrid>
                <a:gridCol w="3740275"/>
                <a:gridCol w="3429775"/>
                <a:gridCol w="3454650"/>
              </a:tblGrid>
              <a:tr h="594325">
                <a:tc>
                  <a:txBody>
                    <a:bodyPr/>
                    <a:lstStyle/>
                    <a:p>
                      <a:pPr indent="0" lvl="0" marL="0" rtl="0" algn="l">
                        <a:spcBef>
                          <a:spcPts val="0"/>
                        </a:spcBef>
                        <a:spcAft>
                          <a:spcPts val="0"/>
                        </a:spcAft>
                        <a:buNone/>
                      </a:pPr>
                      <a:r>
                        <a:rPr b="1" lang="en-US" sz="2000"/>
                        <a:t>Angular</a:t>
                      </a:r>
                      <a:endParaRPr b="1" sz="2000"/>
                    </a:p>
                  </a:txBody>
                  <a:tcPr marT="91425" marB="91425" marR="91425" marL="91425"/>
                </a:tc>
                <a:tc>
                  <a:txBody>
                    <a:bodyPr/>
                    <a:lstStyle/>
                    <a:p>
                      <a:pPr indent="0" lvl="0" marL="0" rtl="0" algn="l">
                        <a:spcBef>
                          <a:spcPts val="0"/>
                        </a:spcBef>
                        <a:spcAft>
                          <a:spcPts val="0"/>
                        </a:spcAft>
                        <a:buNone/>
                      </a:pPr>
                      <a:r>
                        <a:rPr b="1" lang="en-US" sz="2000"/>
                        <a:t>ReactJS</a:t>
                      </a:r>
                      <a:endParaRPr b="1" sz="2000"/>
                    </a:p>
                  </a:txBody>
                  <a:tcPr marT="91425" marB="91425" marR="91425" marL="91425"/>
                </a:tc>
                <a:tc>
                  <a:txBody>
                    <a:bodyPr/>
                    <a:lstStyle/>
                    <a:p>
                      <a:pPr indent="0" lvl="0" marL="0" rtl="0" algn="l">
                        <a:spcBef>
                          <a:spcPts val="0"/>
                        </a:spcBef>
                        <a:spcAft>
                          <a:spcPts val="0"/>
                        </a:spcAft>
                        <a:buNone/>
                      </a:pPr>
                      <a:r>
                        <a:rPr b="1" lang="en-US" sz="2000"/>
                        <a:t>VueJS</a:t>
                      </a:r>
                      <a:endParaRPr b="1" sz="2000"/>
                    </a:p>
                  </a:txBody>
                  <a:tcPr marT="91425" marB="91425" marR="91425" marL="91425"/>
                </a:tc>
              </a:tr>
              <a:tr h="494800">
                <a:tc>
                  <a:txBody>
                    <a:bodyPr/>
                    <a:lstStyle/>
                    <a:p>
                      <a:pPr indent="0" lvl="0" marL="0" rtl="0" algn="l">
                        <a:spcBef>
                          <a:spcPts val="0"/>
                        </a:spcBef>
                        <a:spcAft>
                          <a:spcPts val="0"/>
                        </a:spcAft>
                        <a:buNone/>
                      </a:pPr>
                      <a:r>
                        <a:rPr lang="en-US" sz="2000"/>
                        <a:t>By Google</a:t>
                      </a:r>
                      <a:endParaRPr sz="2000"/>
                    </a:p>
                  </a:txBody>
                  <a:tcPr marT="91425" marB="91425" marR="91425" marL="91425"/>
                </a:tc>
                <a:tc>
                  <a:txBody>
                    <a:bodyPr/>
                    <a:lstStyle/>
                    <a:p>
                      <a:pPr indent="0" lvl="0" marL="0" rtl="0" algn="l">
                        <a:spcBef>
                          <a:spcPts val="0"/>
                        </a:spcBef>
                        <a:spcAft>
                          <a:spcPts val="0"/>
                        </a:spcAft>
                        <a:buNone/>
                      </a:pPr>
                      <a:r>
                        <a:rPr lang="en-US" sz="2000"/>
                        <a:t>By Facebook</a:t>
                      </a:r>
                      <a:endParaRPr sz="2000"/>
                    </a:p>
                  </a:txBody>
                  <a:tcPr marT="91425" marB="91425" marR="91425" marL="91425"/>
                </a:tc>
                <a:tc>
                  <a:txBody>
                    <a:bodyPr/>
                    <a:lstStyle/>
                    <a:p>
                      <a:pPr indent="0" lvl="0" marL="0" rtl="0" algn="l">
                        <a:spcBef>
                          <a:spcPts val="0"/>
                        </a:spcBef>
                        <a:spcAft>
                          <a:spcPts val="0"/>
                        </a:spcAft>
                        <a:buNone/>
                      </a:pPr>
                      <a:r>
                        <a:t/>
                      </a:r>
                      <a:endParaRPr sz="2000"/>
                    </a:p>
                  </a:txBody>
                  <a:tcPr marT="91425" marB="91425" marR="91425" marL="91425"/>
                </a:tc>
              </a:tr>
              <a:tr h="1003925">
                <a:tc>
                  <a:txBody>
                    <a:bodyPr/>
                    <a:lstStyle/>
                    <a:p>
                      <a:pPr indent="0" lvl="0" marL="0" rtl="0" algn="l">
                        <a:spcBef>
                          <a:spcPts val="0"/>
                        </a:spcBef>
                        <a:spcAft>
                          <a:spcPts val="0"/>
                        </a:spcAft>
                        <a:buNone/>
                      </a:pPr>
                      <a:r>
                        <a:rPr lang="en-US" sz="2000"/>
                        <a:t>Full Framework</a:t>
                      </a:r>
                      <a:endParaRPr sz="2000"/>
                    </a:p>
                    <a:p>
                      <a:pPr indent="-355600" lvl="0" marL="457200" rtl="0" algn="l">
                        <a:spcBef>
                          <a:spcPts val="0"/>
                        </a:spcBef>
                        <a:spcAft>
                          <a:spcPts val="0"/>
                        </a:spcAft>
                        <a:buSzPts val="2000"/>
                        <a:buChar char="-"/>
                      </a:pPr>
                      <a:r>
                        <a:rPr lang="en-US" sz="2000"/>
                        <a:t>Include HTTP call</a:t>
                      </a:r>
                      <a:endParaRPr sz="2000"/>
                    </a:p>
                  </a:txBody>
                  <a:tcPr marT="91425" marB="91425" marR="91425" marL="91425"/>
                </a:tc>
                <a:tc>
                  <a:txBody>
                    <a:bodyPr/>
                    <a:lstStyle/>
                    <a:p>
                      <a:pPr indent="0" lvl="0" marL="0" rtl="0" algn="l">
                        <a:spcBef>
                          <a:spcPts val="0"/>
                        </a:spcBef>
                        <a:spcAft>
                          <a:spcPts val="0"/>
                        </a:spcAft>
                        <a:buNone/>
                      </a:pPr>
                      <a:r>
                        <a:rPr lang="en-US" sz="2000"/>
                        <a:t>Library</a:t>
                      </a:r>
                      <a:endParaRPr sz="2000"/>
                    </a:p>
                    <a:p>
                      <a:pPr indent="0" lvl="0" marL="0" rtl="0" algn="l">
                        <a:spcBef>
                          <a:spcPts val="0"/>
                        </a:spcBef>
                        <a:spcAft>
                          <a:spcPts val="0"/>
                        </a:spcAft>
                        <a:buNone/>
                      </a:pPr>
                      <a:r>
                        <a:rPr lang="en-US" sz="2000"/>
                        <a:t>-Have to use JS method of calling HTTP</a:t>
                      </a:r>
                      <a:endParaRPr sz="2000"/>
                    </a:p>
                  </a:txBody>
                  <a:tcPr marT="91425" marB="91425" marR="91425" marL="91425"/>
                </a:tc>
                <a:tc>
                  <a:txBody>
                    <a:bodyPr/>
                    <a:lstStyle/>
                    <a:p>
                      <a:pPr indent="0" lvl="0" marL="0" rtl="0" algn="l">
                        <a:spcBef>
                          <a:spcPts val="0"/>
                        </a:spcBef>
                        <a:spcAft>
                          <a:spcPts val="0"/>
                        </a:spcAft>
                        <a:buNone/>
                      </a:pPr>
                      <a:r>
                        <a:rPr lang="en-US" sz="2000"/>
                        <a:t>Library</a:t>
                      </a:r>
                      <a:endParaRPr sz="2000"/>
                    </a:p>
                    <a:p>
                      <a:pPr indent="0" lvl="0" marL="0" rtl="0" algn="l">
                        <a:spcBef>
                          <a:spcPts val="0"/>
                        </a:spcBef>
                        <a:spcAft>
                          <a:spcPts val="0"/>
                        </a:spcAft>
                        <a:buClr>
                          <a:schemeClr val="dk1"/>
                        </a:buClr>
                        <a:buSzPts val="1100"/>
                        <a:buFont typeface="Arial"/>
                        <a:buNone/>
                      </a:pPr>
                      <a:r>
                        <a:rPr lang="en-US" sz="2000">
                          <a:solidFill>
                            <a:schemeClr val="dk1"/>
                          </a:solidFill>
                        </a:rPr>
                        <a:t>-Have to use JS method of calling HTTP</a:t>
                      </a:r>
                      <a:endParaRPr sz="2000"/>
                    </a:p>
                    <a:p>
                      <a:pPr indent="0" lvl="0" marL="0" rtl="0" algn="l">
                        <a:spcBef>
                          <a:spcPts val="0"/>
                        </a:spcBef>
                        <a:spcAft>
                          <a:spcPts val="0"/>
                        </a:spcAft>
                        <a:buNone/>
                      </a:pPr>
                      <a:r>
                        <a:t/>
                      </a:r>
                      <a:endParaRPr sz="2000"/>
                    </a:p>
                  </a:txBody>
                  <a:tcPr marT="91425" marB="91425" marR="91425" marL="91425"/>
                </a:tc>
              </a:tr>
              <a:tr h="757000">
                <a:tc>
                  <a:txBody>
                    <a:bodyPr/>
                    <a:lstStyle/>
                    <a:p>
                      <a:pPr indent="0" lvl="0" marL="0" rtl="0" algn="l">
                        <a:spcBef>
                          <a:spcPts val="0"/>
                        </a:spcBef>
                        <a:spcAft>
                          <a:spcPts val="0"/>
                        </a:spcAft>
                        <a:buNone/>
                      </a:pPr>
                      <a:r>
                        <a:rPr lang="en-US" sz="2000"/>
                        <a:t>Bidirectional (will see tomorrow)</a:t>
                      </a:r>
                      <a:endParaRPr sz="2000"/>
                    </a:p>
                  </a:txBody>
                  <a:tcPr marT="91425" marB="91425" marR="91425" marL="91425"/>
                </a:tc>
                <a:tc>
                  <a:txBody>
                    <a:bodyPr/>
                    <a:lstStyle/>
                    <a:p>
                      <a:pPr indent="0" lvl="0" marL="0" rtl="0" algn="l">
                        <a:spcBef>
                          <a:spcPts val="0"/>
                        </a:spcBef>
                        <a:spcAft>
                          <a:spcPts val="0"/>
                        </a:spcAft>
                        <a:buNone/>
                      </a:pPr>
                      <a:r>
                        <a:rPr lang="en-US" sz="2000"/>
                        <a:t>Unidirectional</a:t>
                      </a:r>
                      <a:endParaRPr sz="2000"/>
                    </a:p>
                  </a:txBody>
                  <a:tcPr marT="91425" marB="91425" marR="91425" marL="91425"/>
                </a:tc>
                <a:tc>
                  <a:txBody>
                    <a:bodyPr/>
                    <a:lstStyle/>
                    <a:p>
                      <a:pPr indent="0" lvl="0" marL="0" rtl="0" algn="l">
                        <a:spcBef>
                          <a:spcPts val="0"/>
                        </a:spcBef>
                        <a:spcAft>
                          <a:spcPts val="0"/>
                        </a:spcAft>
                        <a:buNone/>
                      </a:pPr>
                      <a:r>
                        <a:rPr lang="en-US" sz="2000"/>
                        <a:t>Unidirectional</a:t>
                      </a:r>
                      <a:endParaRPr sz="2000"/>
                    </a:p>
                  </a:txBody>
                  <a:tcPr marT="91425" marB="91425" marR="91425" marL="91425"/>
                </a:tc>
              </a:tr>
              <a:tr h="508150">
                <a:tc>
                  <a:txBody>
                    <a:bodyPr/>
                    <a:lstStyle/>
                    <a:p>
                      <a:pPr indent="0" lvl="0" marL="0" rtl="0" algn="l">
                        <a:spcBef>
                          <a:spcPts val="0"/>
                        </a:spcBef>
                        <a:spcAft>
                          <a:spcPts val="0"/>
                        </a:spcAft>
                        <a:buNone/>
                      </a:pPr>
                      <a:r>
                        <a:rPr lang="en-US" sz="2000"/>
                        <a:t>Two way data binding</a:t>
                      </a:r>
                      <a:endParaRPr sz="2000"/>
                    </a:p>
                  </a:txBody>
                  <a:tcPr marT="91425" marB="91425" marR="91425" marL="91425"/>
                </a:tc>
                <a:tc>
                  <a:txBody>
                    <a:bodyPr/>
                    <a:lstStyle/>
                    <a:p>
                      <a:pPr indent="0" lvl="0" marL="0" rtl="0" algn="l">
                        <a:spcBef>
                          <a:spcPts val="0"/>
                        </a:spcBef>
                        <a:spcAft>
                          <a:spcPts val="0"/>
                        </a:spcAft>
                        <a:buNone/>
                      </a:pPr>
                      <a:r>
                        <a:rPr lang="en-US" sz="2000"/>
                        <a:t>One way data binding</a:t>
                      </a:r>
                      <a:endParaRPr sz="2000"/>
                    </a:p>
                  </a:txBody>
                  <a:tcPr marT="91425" marB="91425" marR="91425" marL="91425"/>
                </a:tc>
                <a:tc>
                  <a:txBody>
                    <a:bodyPr/>
                    <a:lstStyle/>
                    <a:p>
                      <a:pPr indent="0" lvl="0" marL="0" rtl="0" algn="l">
                        <a:spcBef>
                          <a:spcPts val="0"/>
                        </a:spcBef>
                        <a:spcAft>
                          <a:spcPts val="0"/>
                        </a:spcAft>
                        <a:buNone/>
                      </a:pPr>
                      <a:r>
                        <a:rPr lang="en-US" sz="2000"/>
                        <a:t>One way data binding</a:t>
                      </a:r>
                      <a:endParaRPr sz="2000"/>
                    </a:p>
                  </a:txBody>
                  <a:tcPr marT="91425" marB="91425" marR="91425" marL="91425"/>
                </a:tc>
              </a:tr>
              <a:tr h="969425">
                <a:tc>
                  <a:txBody>
                    <a:bodyPr/>
                    <a:lstStyle/>
                    <a:p>
                      <a:pPr indent="0" lvl="0" marL="0" rtl="0" algn="l">
                        <a:spcBef>
                          <a:spcPts val="0"/>
                        </a:spcBef>
                        <a:spcAft>
                          <a:spcPts val="0"/>
                        </a:spcAft>
                        <a:buNone/>
                      </a:pPr>
                      <a:r>
                        <a:rPr lang="en-US" sz="2000"/>
                        <a:t>Moderate</a:t>
                      </a:r>
                      <a:endParaRPr sz="2000"/>
                    </a:p>
                  </a:txBody>
                  <a:tcPr marT="91425" marB="91425" marR="91425" marL="91425"/>
                </a:tc>
                <a:tc>
                  <a:txBody>
                    <a:bodyPr/>
                    <a:lstStyle/>
                    <a:p>
                      <a:pPr indent="0" lvl="0" marL="0" rtl="0" algn="l">
                        <a:spcBef>
                          <a:spcPts val="0"/>
                        </a:spcBef>
                        <a:spcAft>
                          <a:spcPts val="0"/>
                        </a:spcAft>
                        <a:buNone/>
                      </a:pPr>
                      <a:r>
                        <a:rPr lang="en-US" sz="2000"/>
                        <a:t>Hard</a:t>
                      </a:r>
                      <a:endParaRPr sz="2000"/>
                    </a:p>
                  </a:txBody>
                  <a:tcPr marT="91425" marB="91425" marR="91425" marL="91425"/>
                </a:tc>
                <a:tc>
                  <a:txBody>
                    <a:bodyPr/>
                    <a:lstStyle/>
                    <a:p>
                      <a:pPr indent="0" lvl="0" marL="0" rtl="0" algn="l">
                        <a:spcBef>
                          <a:spcPts val="0"/>
                        </a:spcBef>
                        <a:spcAft>
                          <a:spcPts val="0"/>
                        </a:spcAft>
                        <a:buNone/>
                      </a:pPr>
                      <a:r>
                        <a:rPr lang="en-US" sz="2000"/>
                        <a:t>Easy - might even replace Jquery</a:t>
                      </a:r>
                      <a:endParaRPr sz="2000"/>
                    </a:p>
                  </a:txBody>
                  <a:tcPr marT="91425" marB="91425" marR="91425" marL="91425"/>
                </a:tc>
              </a:tr>
              <a:tr h="594325">
                <a:tc>
                  <a:txBody>
                    <a:bodyPr/>
                    <a:lstStyle/>
                    <a:p>
                      <a:pPr indent="0" lvl="0" marL="0" rtl="0" algn="l">
                        <a:spcBef>
                          <a:spcPts val="0"/>
                        </a:spcBef>
                        <a:spcAft>
                          <a:spcPts val="0"/>
                        </a:spcAft>
                        <a:buNone/>
                      </a:pPr>
                      <a:r>
                        <a:t/>
                      </a:r>
                      <a:endParaRPr sz="2000"/>
                    </a:p>
                  </a:txBody>
                  <a:tcPr marT="91425" marB="91425" marR="91425" marL="91425"/>
                </a:tc>
                <a:tc>
                  <a:txBody>
                    <a:bodyPr/>
                    <a:lstStyle/>
                    <a:p>
                      <a:pPr indent="0" lvl="0" marL="0" rtl="0" algn="l">
                        <a:spcBef>
                          <a:spcPts val="0"/>
                        </a:spcBef>
                        <a:spcAft>
                          <a:spcPts val="0"/>
                        </a:spcAft>
                        <a:buNone/>
                      </a:pPr>
                      <a:r>
                        <a:rPr lang="en-US" sz="2000"/>
                        <a:t>Next.js  (https://nextjs.org/)</a:t>
                      </a:r>
                      <a:endParaRPr sz="2000"/>
                    </a:p>
                  </a:txBody>
                  <a:tcPr marT="91425" marB="91425" marR="91425" marL="91425"/>
                </a:tc>
                <a:tc>
                  <a:txBody>
                    <a:bodyPr/>
                    <a:lstStyle/>
                    <a:p>
                      <a:pPr indent="0" lvl="0" marL="0" rtl="0" algn="l">
                        <a:spcBef>
                          <a:spcPts val="0"/>
                        </a:spcBef>
                        <a:spcAft>
                          <a:spcPts val="0"/>
                        </a:spcAft>
                        <a:buNone/>
                      </a:pPr>
                      <a:r>
                        <a:rPr lang="en-US" sz="2000"/>
                        <a:t>Laravel + VueJS (https://inertiajs.com/) , Nuxt.js (https://nuxt.com/)</a:t>
                      </a:r>
                      <a:endParaRPr sz="2000"/>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78"/>
          <p:cNvSpPr txBox="1"/>
          <p:nvPr>
            <p:ph type="title"/>
          </p:nvPr>
        </p:nvSpPr>
        <p:spPr>
          <a:xfrm>
            <a:off x="630481" y="1600283"/>
            <a:ext cx="17234700" cy="2059500"/>
          </a:xfrm>
          <a:prstGeom prst="rect">
            <a:avLst/>
          </a:prstGeom>
        </p:spPr>
        <p:txBody>
          <a:bodyPr anchorCtr="0" anchor="t" bIns="144475" lIns="144475" spcFirstLastPara="1" rIns="144475" wrap="square" tIns="144475">
            <a:noAutofit/>
          </a:bodyPr>
          <a:lstStyle/>
          <a:p>
            <a:pPr indent="0" lvl="0" marL="0" rtl="0" algn="l">
              <a:spcBef>
                <a:spcPts val="0"/>
              </a:spcBef>
              <a:spcAft>
                <a:spcPts val="0"/>
              </a:spcAft>
              <a:buNone/>
            </a:pPr>
            <a:r>
              <a:rPr lang="en-US"/>
              <a:t>Difference between library &amp; Framework</a:t>
            </a:r>
            <a:endParaRPr/>
          </a:p>
        </p:txBody>
      </p:sp>
      <p:graphicFrame>
        <p:nvGraphicFramePr>
          <p:cNvPr id="360" name="Google Shape;360;p78"/>
          <p:cNvGraphicFramePr/>
          <p:nvPr/>
        </p:nvGraphicFramePr>
        <p:xfrm>
          <a:off x="1074738" y="2760960"/>
          <a:ext cx="3000000" cy="3000000"/>
        </p:xfrm>
        <a:graphic>
          <a:graphicData uri="http://schemas.openxmlformats.org/drawingml/2006/table">
            <a:tbl>
              <a:tblPr>
                <a:noFill/>
                <a:tableStyleId>{7B5926A6-254A-434A-81B0-BA7958342556}</a:tableStyleId>
              </a:tblPr>
              <a:tblGrid>
                <a:gridCol w="2573875"/>
                <a:gridCol w="2573875"/>
                <a:gridCol w="2573875"/>
                <a:gridCol w="2573875"/>
              </a:tblGrid>
              <a:tr h="722500">
                <a:tc>
                  <a:txBody>
                    <a:bodyPr/>
                    <a:lstStyle/>
                    <a:p>
                      <a:pPr indent="0" lvl="0" marL="0" rtl="0" algn="l">
                        <a:spcBef>
                          <a:spcPts val="0"/>
                        </a:spcBef>
                        <a:spcAft>
                          <a:spcPts val="0"/>
                        </a:spcAft>
                        <a:buNone/>
                      </a:pPr>
                      <a:r>
                        <a:t/>
                      </a:r>
                      <a:endParaRPr/>
                    </a:p>
                  </a:txBody>
                  <a:tcPr marT="173375" marB="173375" marR="130025" marL="130025"/>
                </a:tc>
                <a:tc>
                  <a:txBody>
                    <a:bodyPr/>
                    <a:lstStyle/>
                    <a:p>
                      <a:pPr indent="0" lvl="0" marL="0" rtl="0" algn="l">
                        <a:spcBef>
                          <a:spcPts val="0"/>
                        </a:spcBef>
                        <a:spcAft>
                          <a:spcPts val="0"/>
                        </a:spcAft>
                        <a:buNone/>
                      </a:pPr>
                      <a:r>
                        <a:rPr lang="en-US" sz="2700"/>
                        <a:t>Angular</a:t>
                      </a:r>
                      <a:endParaRPr sz="2700"/>
                    </a:p>
                  </a:txBody>
                  <a:tcPr marT="173375" marB="173375" marR="130025" marL="130025"/>
                </a:tc>
                <a:tc>
                  <a:txBody>
                    <a:bodyPr/>
                    <a:lstStyle/>
                    <a:p>
                      <a:pPr indent="0" lvl="0" marL="0" rtl="0" algn="l">
                        <a:spcBef>
                          <a:spcPts val="0"/>
                        </a:spcBef>
                        <a:spcAft>
                          <a:spcPts val="0"/>
                        </a:spcAft>
                        <a:buNone/>
                      </a:pPr>
                      <a:r>
                        <a:rPr lang="en-US" sz="2700"/>
                        <a:t>React</a:t>
                      </a:r>
                      <a:endParaRPr sz="2700"/>
                    </a:p>
                  </a:txBody>
                  <a:tcPr marT="173375" marB="173375" marR="130025" marL="130025"/>
                </a:tc>
                <a:tc>
                  <a:txBody>
                    <a:bodyPr/>
                    <a:lstStyle/>
                    <a:p>
                      <a:pPr indent="0" lvl="0" marL="0" rtl="0" algn="l">
                        <a:spcBef>
                          <a:spcPts val="0"/>
                        </a:spcBef>
                        <a:spcAft>
                          <a:spcPts val="0"/>
                        </a:spcAft>
                        <a:buNone/>
                      </a:pPr>
                      <a:r>
                        <a:rPr lang="en-US" sz="2700"/>
                        <a:t>Vue</a:t>
                      </a:r>
                      <a:endParaRPr sz="2700"/>
                    </a:p>
                  </a:txBody>
                  <a:tcPr marT="173375" marB="173375" marR="130025" marL="130025"/>
                </a:tc>
              </a:tr>
              <a:tr h="722500">
                <a:tc>
                  <a:txBody>
                    <a:bodyPr/>
                    <a:lstStyle/>
                    <a:p>
                      <a:pPr indent="0" lvl="0" marL="0" rtl="0" algn="l">
                        <a:spcBef>
                          <a:spcPts val="0"/>
                        </a:spcBef>
                        <a:spcAft>
                          <a:spcPts val="0"/>
                        </a:spcAft>
                        <a:buNone/>
                      </a:pPr>
                      <a:r>
                        <a:rPr lang="en-US" sz="2700"/>
                        <a:t>UI Library</a:t>
                      </a:r>
                      <a:endParaRPr sz="2700"/>
                    </a:p>
                  </a:txBody>
                  <a:tcPr marT="173375" marB="173375" marR="130025" marL="130025"/>
                </a:tc>
                <a:tc>
                  <a:txBody>
                    <a:bodyPr/>
                    <a:lstStyle/>
                    <a:p>
                      <a:pPr indent="0" lvl="0" marL="0" rtl="0" algn="l">
                        <a:spcBef>
                          <a:spcPts val="0"/>
                        </a:spcBef>
                        <a:spcAft>
                          <a:spcPts val="0"/>
                        </a:spcAft>
                        <a:buNone/>
                      </a:pPr>
                      <a:r>
                        <a:rPr lang="en-US" sz="2700"/>
                        <a:t>Imperative (how to do )</a:t>
                      </a:r>
                      <a:endParaRPr sz="2700"/>
                    </a:p>
                  </a:txBody>
                  <a:tcPr marT="173375" marB="173375" marR="130025" marL="130025"/>
                </a:tc>
                <a:tc>
                  <a:txBody>
                    <a:bodyPr/>
                    <a:lstStyle/>
                    <a:p>
                      <a:pPr indent="0" lvl="0" marL="0" rtl="0" algn="l">
                        <a:spcBef>
                          <a:spcPts val="0"/>
                        </a:spcBef>
                        <a:spcAft>
                          <a:spcPts val="0"/>
                        </a:spcAft>
                        <a:buNone/>
                      </a:pPr>
                      <a:r>
                        <a:rPr lang="en-US" sz="2700"/>
                        <a:t>Declarative (what to do) , (map, reduce, filter)</a:t>
                      </a:r>
                      <a:endParaRPr sz="2700"/>
                    </a:p>
                    <a:p>
                      <a:pPr indent="0" lvl="0" marL="0" rtl="0" algn="l">
                        <a:spcBef>
                          <a:spcPts val="0"/>
                        </a:spcBef>
                        <a:spcAft>
                          <a:spcPts val="0"/>
                        </a:spcAft>
                        <a:buNone/>
                      </a:pPr>
                      <a:r>
                        <a:t/>
                      </a:r>
                      <a:endParaRPr sz="2700"/>
                    </a:p>
                  </a:txBody>
                  <a:tcPr marT="173375" marB="173375" marR="130025" marL="130025"/>
                </a:tc>
                <a:tc>
                  <a:txBody>
                    <a:bodyPr/>
                    <a:lstStyle/>
                    <a:p>
                      <a:pPr indent="0" lvl="0" marL="0" rtl="0" algn="l">
                        <a:spcBef>
                          <a:spcPts val="0"/>
                        </a:spcBef>
                        <a:spcAft>
                          <a:spcPts val="0"/>
                        </a:spcAft>
                        <a:buNone/>
                      </a:pPr>
                      <a:r>
                        <a:rPr lang="en-US" sz="2700"/>
                        <a:t>Imperative  (how to do )</a:t>
                      </a:r>
                      <a:endParaRPr sz="2700"/>
                    </a:p>
                  </a:txBody>
                  <a:tcPr marT="173375" marB="173375" marR="130025" marL="130025"/>
                </a:tc>
              </a:tr>
              <a:tr h="722500">
                <a:tc>
                  <a:txBody>
                    <a:bodyPr/>
                    <a:lstStyle/>
                    <a:p>
                      <a:pPr indent="0" lvl="0" marL="0" rtl="0" algn="l">
                        <a:spcBef>
                          <a:spcPts val="0"/>
                        </a:spcBef>
                        <a:spcAft>
                          <a:spcPts val="0"/>
                        </a:spcAft>
                        <a:buNone/>
                      </a:pPr>
                      <a:r>
                        <a:rPr lang="en-US" sz="2700"/>
                        <a:t>HTTP Request</a:t>
                      </a:r>
                      <a:endParaRPr sz="2700"/>
                    </a:p>
                  </a:txBody>
                  <a:tcPr marT="173375" marB="173375" marR="130025" marL="130025"/>
                </a:tc>
                <a:tc>
                  <a:txBody>
                    <a:bodyPr/>
                    <a:lstStyle/>
                    <a:p>
                      <a:pPr indent="0" lvl="0" marL="0" rtl="0" algn="l">
                        <a:spcBef>
                          <a:spcPts val="0"/>
                        </a:spcBef>
                        <a:spcAft>
                          <a:spcPts val="0"/>
                        </a:spcAft>
                        <a:buNone/>
                      </a:pPr>
                      <a:r>
                        <a:rPr lang="en-US" sz="2700"/>
                        <a:t>Built in HTTP Module/library</a:t>
                      </a:r>
                      <a:endParaRPr sz="2700"/>
                    </a:p>
                  </a:txBody>
                  <a:tcPr marT="173375" marB="173375" marR="130025" marL="130025"/>
                </a:tc>
                <a:tc>
                  <a:txBody>
                    <a:bodyPr/>
                    <a:lstStyle/>
                    <a:p>
                      <a:pPr indent="0" lvl="0" marL="0" rtl="0" algn="l">
                        <a:spcBef>
                          <a:spcPts val="0"/>
                        </a:spcBef>
                        <a:spcAft>
                          <a:spcPts val="0"/>
                        </a:spcAft>
                        <a:buNone/>
                      </a:pPr>
                      <a:r>
                        <a:rPr lang="en-US" sz="2700"/>
                        <a:t>JS fetch</a:t>
                      </a:r>
                      <a:endParaRPr sz="2700"/>
                    </a:p>
                    <a:p>
                      <a:pPr indent="0" lvl="0" marL="0" rtl="0" algn="l">
                        <a:spcBef>
                          <a:spcPts val="0"/>
                        </a:spcBef>
                        <a:spcAft>
                          <a:spcPts val="0"/>
                        </a:spcAft>
                        <a:buNone/>
                      </a:pPr>
                      <a:r>
                        <a:rPr lang="en-US" sz="2700"/>
                        <a:t>axios</a:t>
                      </a:r>
                      <a:endParaRPr sz="2700"/>
                    </a:p>
                  </a:txBody>
                  <a:tcPr marT="173375" marB="173375" marR="130025" marL="130025"/>
                </a:tc>
                <a:tc>
                  <a:txBody>
                    <a:bodyPr/>
                    <a:lstStyle/>
                    <a:p>
                      <a:pPr indent="0" lvl="0" marL="0" rtl="0" algn="l">
                        <a:spcBef>
                          <a:spcPts val="0"/>
                        </a:spcBef>
                        <a:spcAft>
                          <a:spcPts val="0"/>
                        </a:spcAft>
                        <a:buNone/>
                      </a:pPr>
                      <a:r>
                        <a:rPr lang="en-US" sz="2700"/>
                        <a:t>JS Fetch</a:t>
                      </a:r>
                      <a:endParaRPr sz="2700"/>
                    </a:p>
                    <a:p>
                      <a:pPr indent="0" lvl="0" marL="0" rtl="0" algn="l">
                        <a:spcBef>
                          <a:spcPts val="0"/>
                        </a:spcBef>
                        <a:spcAft>
                          <a:spcPts val="0"/>
                        </a:spcAft>
                        <a:buNone/>
                      </a:pPr>
                      <a:r>
                        <a:rPr lang="en-US" sz="2700"/>
                        <a:t>axios</a:t>
                      </a:r>
                      <a:endParaRPr sz="2700"/>
                    </a:p>
                  </a:txBody>
                  <a:tcPr marT="173375" marB="173375" marR="130025" marL="130025"/>
                </a:tc>
              </a:tr>
              <a:tr h="722500">
                <a:tc>
                  <a:txBody>
                    <a:bodyPr/>
                    <a:lstStyle/>
                    <a:p>
                      <a:pPr indent="0" lvl="0" marL="0" rtl="0" algn="l">
                        <a:spcBef>
                          <a:spcPts val="0"/>
                        </a:spcBef>
                        <a:spcAft>
                          <a:spcPts val="0"/>
                        </a:spcAft>
                        <a:buNone/>
                      </a:pPr>
                      <a:r>
                        <a:rPr lang="en-US" sz="2700"/>
                        <a:t>Routing</a:t>
                      </a:r>
                      <a:endParaRPr sz="2700"/>
                    </a:p>
                  </a:txBody>
                  <a:tcPr marT="173375" marB="173375" marR="130025" marL="130025"/>
                </a:tc>
                <a:tc>
                  <a:txBody>
                    <a:bodyPr/>
                    <a:lstStyle/>
                    <a:p>
                      <a:pPr indent="0" lvl="0" marL="0" rtl="0" algn="l">
                        <a:spcBef>
                          <a:spcPts val="0"/>
                        </a:spcBef>
                        <a:spcAft>
                          <a:spcPts val="0"/>
                        </a:spcAft>
                        <a:buNone/>
                      </a:pPr>
                      <a:r>
                        <a:rPr lang="en-US" sz="2700"/>
                        <a:t>Built in Angular Router</a:t>
                      </a:r>
                      <a:endParaRPr sz="2700"/>
                    </a:p>
                  </a:txBody>
                  <a:tcPr marT="173375" marB="173375" marR="130025" marL="130025"/>
                </a:tc>
                <a:tc>
                  <a:txBody>
                    <a:bodyPr/>
                    <a:lstStyle/>
                    <a:p>
                      <a:pPr indent="0" lvl="0" marL="0" rtl="0" algn="l">
                        <a:spcBef>
                          <a:spcPts val="0"/>
                        </a:spcBef>
                        <a:spcAft>
                          <a:spcPts val="0"/>
                        </a:spcAft>
                        <a:buNone/>
                      </a:pPr>
                      <a:r>
                        <a:rPr lang="en-US" sz="2700"/>
                        <a:t>React-Router</a:t>
                      </a:r>
                      <a:endParaRPr sz="2700"/>
                    </a:p>
                  </a:txBody>
                  <a:tcPr marT="173375" marB="173375" marR="130025" marL="130025"/>
                </a:tc>
                <a:tc>
                  <a:txBody>
                    <a:bodyPr/>
                    <a:lstStyle/>
                    <a:p>
                      <a:pPr indent="0" lvl="0" marL="0" rtl="0" algn="l">
                        <a:spcBef>
                          <a:spcPts val="0"/>
                        </a:spcBef>
                        <a:spcAft>
                          <a:spcPts val="0"/>
                        </a:spcAft>
                        <a:buNone/>
                      </a:pPr>
                      <a:r>
                        <a:rPr lang="en-US" sz="2700"/>
                        <a:t>Vue-Router</a:t>
                      </a:r>
                      <a:endParaRPr sz="2700"/>
                    </a:p>
                  </a:txBody>
                  <a:tcPr marT="173375" marB="173375" marR="130025" marL="130025"/>
                </a:tc>
              </a:tr>
              <a:tr h="722500">
                <a:tc>
                  <a:txBody>
                    <a:bodyPr/>
                    <a:lstStyle/>
                    <a:p>
                      <a:pPr indent="0" lvl="0" marL="0" rtl="0" algn="l">
                        <a:spcBef>
                          <a:spcPts val="0"/>
                        </a:spcBef>
                        <a:spcAft>
                          <a:spcPts val="0"/>
                        </a:spcAft>
                        <a:buNone/>
                      </a:pPr>
                      <a:r>
                        <a:rPr lang="en-US" sz="2700"/>
                        <a:t>FIle structure</a:t>
                      </a:r>
                      <a:endParaRPr sz="2700"/>
                    </a:p>
                  </a:txBody>
                  <a:tcPr marT="173375" marB="173375" marR="130025" marL="130025"/>
                </a:tc>
                <a:tc>
                  <a:txBody>
                    <a:bodyPr/>
                    <a:lstStyle/>
                    <a:p>
                      <a:pPr indent="0" lvl="0" marL="0" rtl="0" algn="l">
                        <a:spcBef>
                          <a:spcPts val="0"/>
                        </a:spcBef>
                        <a:spcAft>
                          <a:spcPts val="0"/>
                        </a:spcAft>
                        <a:buNone/>
                      </a:pPr>
                      <a:r>
                        <a:rPr lang="en-US" sz="2700"/>
                        <a:t>Complex</a:t>
                      </a:r>
                      <a:endParaRPr sz="2700"/>
                    </a:p>
                  </a:txBody>
                  <a:tcPr marT="173375" marB="173375" marR="130025" marL="130025"/>
                </a:tc>
                <a:tc>
                  <a:txBody>
                    <a:bodyPr/>
                    <a:lstStyle/>
                    <a:p>
                      <a:pPr indent="0" lvl="0" marL="0" rtl="0" algn="l">
                        <a:spcBef>
                          <a:spcPts val="0"/>
                        </a:spcBef>
                        <a:spcAft>
                          <a:spcPts val="0"/>
                        </a:spcAft>
                        <a:buNone/>
                      </a:pPr>
                      <a:r>
                        <a:rPr lang="en-US" sz="2700"/>
                        <a:t>Simple (we can define how to do)</a:t>
                      </a:r>
                      <a:endParaRPr sz="2700"/>
                    </a:p>
                  </a:txBody>
                  <a:tcPr marT="173375" marB="173375" marR="130025" marL="130025"/>
                </a:tc>
                <a:tc>
                  <a:txBody>
                    <a:bodyPr/>
                    <a:lstStyle/>
                    <a:p>
                      <a:pPr indent="0" lvl="0" marL="0" rtl="0" algn="l">
                        <a:spcBef>
                          <a:spcPts val="0"/>
                        </a:spcBef>
                        <a:spcAft>
                          <a:spcPts val="0"/>
                        </a:spcAft>
                        <a:buNone/>
                      </a:pPr>
                      <a:r>
                        <a:rPr lang="en-US" sz="2700"/>
                        <a:t>Simple (we can define how to do)</a:t>
                      </a:r>
                      <a:endParaRPr sz="2700"/>
                    </a:p>
                  </a:txBody>
                  <a:tcPr marT="173375" marB="173375" marR="130025" marL="130025"/>
                </a:tc>
              </a:tr>
            </a:tbl>
          </a:graphicData>
        </a:graphic>
      </p:graphicFrame>
      <p:sp>
        <p:nvSpPr>
          <p:cNvPr id="361" name="Google Shape;361;p78"/>
          <p:cNvSpPr txBox="1"/>
          <p:nvPr/>
        </p:nvSpPr>
        <p:spPr>
          <a:xfrm>
            <a:off x="177280" y="8721019"/>
            <a:ext cx="4266600" cy="769200"/>
          </a:xfrm>
          <a:prstGeom prst="rect">
            <a:avLst/>
          </a:prstGeom>
          <a:noFill/>
          <a:ln>
            <a:noFill/>
          </a:ln>
        </p:spPr>
        <p:txBody>
          <a:bodyPr anchorCtr="0" anchor="t" bIns="144475" lIns="144475" spcFirstLastPara="1" rIns="144475" wrap="square" tIns="144475">
            <a:noAutofit/>
          </a:bodyPr>
          <a:lstStyle/>
          <a:p>
            <a:pPr indent="0" lvl="0" marL="0" rtl="0" algn="l">
              <a:spcBef>
                <a:spcPts val="0"/>
              </a:spcBef>
              <a:spcAft>
                <a:spcPts val="0"/>
              </a:spcAft>
              <a:buNone/>
            </a:pPr>
            <a:r>
              <a:rPr lang="en-US" sz="2200"/>
              <a:t>https://developer.mozilla.org/my/</a:t>
            </a:r>
            <a:endParaRPr sz="2200"/>
          </a:p>
        </p:txBody>
      </p:sp>
      <p:pic>
        <p:nvPicPr>
          <p:cNvPr id="362" name="Google Shape;362;p78"/>
          <p:cNvPicPr preferRelativeResize="0"/>
          <p:nvPr/>
        </p:nvPicPr>
        <p:blipFill>
          <a:blip r:embed="rId3">
            <a:alphaModFix/>
          </a:blip>
          <a:stretch>
            <a:fillRect/>
          </a:stretch>
        </p:blipFill>
        <p:spPr>
          <a:xfrm>
            <a:off x="11260828" y="-10"/>
            <a:ext cx="1743965" cy="174392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79"/>
          <p:cNvPicPr preferRelativeResize="0"/>
          <p:nvPr/>
        </p:nvPicPr>
        <p:blipFill>
          <a:blip r:embed="rId3">
            <a:alphaModFix/>
          </a:blip>
          <a:stretch>
            <a:fillRect/>
          </a:stretch>
        </p:blipFill>
        <p:spPr>
          <a:xfrm>
            <a:off x="212250" y="1528675"/>
            <a:ext cx="12700000" cy="839261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80"/>
          <p:cNvSpPr txBox="1"/>
          <p:nvPr>
            <p:ph type="title"/>
          </p:nvPr>
        </p:nvSpPr>
        <p:spPr>
          <a:xfrm>
            <a:off x="443307" y="843899"/>
            <a:ext cx="12118200" cy="1086000"/>
          </a:xfrm>
          <a:prstGeom prst="rect">
            <a:avLst/>
          </a:prstGeom>
        </p:spPr>
        <p:txBody>
          <a:bodyPr anchorCtr="0" anchor="t" bIns="144475" lIns="144475" spcFirstLastPara="1" rIns="144475" wrap="square" tIns="144475">
            <a:noAutofit/>
          </a:bodyPr>
          <a:lstStyle/>
          <a:p>
            <a:pPr indent="0" lvl="0" marL="0" rtl="0" algn="l">
              <a:spcBef>
                <a:spcPts val="0"/>
              </a:spcBef>
              <a:spcAft>
                <a:spcPts val="0"/>
              </a:spcAft>
              <a:buNone/>
            </a:pPr>
            <a:r>
              <a:t/>
            </a:r>
            <a:endParaRPr/>
          </a:p>
        </p:txBody>
      </p:sp>
      <p:sp>
        <p:nvSpPr>
          <p:cNvPr id="373" name="Google Shape;373;p80"/>
          <p:cNvSpPr txBox="1"/>
          <p:nvPr>
            <p:ph idx="1" type="body"/>
          </p:nvPr>
        </p:nvSpPr>
        <p:spPr>
          <a:xfrm>
            <a:off x="443307" y="2185434"/>
            <a:ext cx="12118200" cy="6478500"/>
          </a:xfrm>
          <a:prstGeom prst="rect">
            <a:avLst/>
          </a:prstGeom>
        </p:spPr>
        <p:txBody>
          <a:bodyPr anchorCtr="0" anchor="t" bIns="144475" lIns="144475" spcFirstLastPara="1" rIns="144475" wrap="square" tIns="144475">
            <a:noAutofit/>
          </a:bodyPr>
          <a:lstStyle/>
          <a:p>
            <a:pPr indent="0" lvl="0" marL="0" rtl="0" algn="l">
              <a:spcBef>
                <a:spcPts val="0"/>
              </a:spcBef>
              <a:spcAft>
                <a:spcPts val="2500"/>
              </a:spcAft>
              <a:buNone/>
            </a:pPr>
            <a:r>
              <a:t/>
            </a:r>
            <a:endParaRPr/>
          </a:p>
        </p:txBody>
      </p:sp>
      <p:pic>
        <p:nvPicPr>
          <p:cNvPr id="374" name="Google Shape;374;p80"/>
          <p:cNvPicPr preferRelativeResize="0"/>
          <p:nvPr/>
        </p:nvPicPr>
        <p:blipFill>
          <a:blip r:embed="rId3">
            <a:alphaModFix/>
          </a:blip>
          <a:stretch>
            <a:fillRect/>
          </a:stretch>
        </p:blipFill>
        <p:spPr>
          <a:xfrm>
            <a:off x="0" y="1929899"/>
            <a:ext cx="13004801" cy="85617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81"/>
          <p:cNvSpPr txBox="1"/>
          <p:nvPr>
            <p:ph type="title"/>
          </p:nvPr>
        </p:nvSpPr>
        <p:spPr>
          <a:xfrm>
            <a:off x="443307" y="843899"/>
            <a:ext cx="12118200" cy="1086000"/>
          </a:xfrm>
          <a:prstGeom prst="rect">
            <a:avLst/>
          </a:prstGeom>
        </p:spPr>
        <p:txBody>
          <a:bodyPr anchorCtr="0" anchor="t" bIns="144475" lIns="144475" spcFirstLastPara="1" rIns="144475" wrap="square" tIns="144475">
            <a:noAutofit/>
          </a:bodyPr>
          <a:lstStyle/>
          <a:p>
            <a:pPr indent="0" lvl="0" marL="0" rtl="0" algn="l">
              <a:spcBef>
                <a:spcPts val="0"/>
              </a:spcBef>
              <a:spcAft>
                <a:spcPts val="0"/>
              </a:spcAft>
              <a:buNone/>
            </a:pPr>
            <a:r>
              <a:t/>
            </a:r>
            <a:endParaRPr/>
          </a:p>
        </p:txBody>
      </p:sp>
      <p:sp>
        <p:nvSpPr>
          <p:cNvPr id="380" name="Google Shape;380;p81"/>
          <p:cNvSpPr txBox="1"/>
          <p:nvPr>
            <p:ph idx="1" type="body"/>
          </p:nvPr>
        </p:nvSpPr>
        <p:spPr>
          <a:xfrm>
            <a:off x="443307" y="2185434"/>
            <a:ext cx="12118200" cy="6478500"/>
          </a:xfrm>
          <a:prstGeom prst="rect">
            <a:avLst/>
          </a:prstGeom>
        </p:spPr>
        <p:txBody>
          <a:bodyPr anchorCtr="0" anchor="t" bIns="144475" lIns="144475" spcFirstLastPara="1" rIns="144475" wrap="square" tIns="144475">
            <a:noAutofit/>
          </a:bodyPr>
          <a:lstStyle/>
          <a:p>
            <a:pPr indent="0" lvl="0" marL="0" rtl="0" algn="l">
              <a:spcBef>
                <a:spcPts val="0"/>
              </a:spcBef>
              <a:spcAft>
                <a:spcPts val="2500"/>
              </a:spcAft>
              <a:buNone/>
            </a:pPr>
            <a:r>
              <a:t/>
            </a:r>
            <a:endParaRPr/>
          </a:p>
        </p:txBody>
      </p:sp>
      <p:pic>
        <p:nvPicPr>
          <p:cNvPr id="381" name="Google Shape;381;p81"/>
          <p:cNvPicPr preferRelativeResize="0"/>
          <p:nvPr/>
        </p:nvPicPr>
        <p:blipFill>
          <a:blip r:embed="rId3">
            <a:alphaModFix/>
          </a:blip>
          <a:stretch>
            <a:fillRect/>
          </a:stretch>
        </p:blipFill>
        <p:spPr>
          <a:xfrm>
            <a:off x="762925" y="2185425"/>
            <a:ext cx="11126298" cy="7236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descr="Screen Shot 2017-05-13 at 8.23.39 AM.png" id="386" name="Google Shape;386;p82"/>
          <p:cNvPicPr preferRelativeResize="0"/>
          <p:nvPr/>
        </p:nvPicPr>
        <p:blipFill>
          <a:blip r:embed="rId3">
            <a:alphaModFix/>
          </a:blip>
          <a:stretch>
            <a:fillRect/>
          </a:stretch>
        </p:blipFill>
        <p:spPr>
          <a:xfrm>
            <a:off x="216747" y="2539804"/>
            <a:ext cx="12571306" cy="368219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descr="Screen Shot 2017-05-13 at 8.23.50 AM.png" id="391" name="Google Shape;391;p83"/>
          <p:cNvPicPr preferRelativeResize="0"/>
          <p:nvPr/>
        </p:nvPicPr>
        <p:blipFill>
          <a:blip r:embed="rId3">
            <a:alphaModFix/>
          </a:blip>
          <a:stretch>
            <a:fillRect/>
          </a:stretch>
        </p:blipFill>
        <p:spPr>
          <a:xfrm>
            <a:off x="216747" y="2278519"/>
            <a:ext cx="12571306" cy="389742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84"/>
          <p:cNvSpPr txBox="1"/>
          <p:nvPr>
            <p:ph type="title"/>
          </p:nvPr>
        </p:nvSpPr>
        <p:spPr>
          <a:xfrm>
            <a:off x="443307" y="843899"/>
            <a:ext cx="12118200" cy="1086000"/>
          </a:xfrm>
          <a:prstGeom prst="rect">
            <a:avLst/>
          </a:prstGeom>
        </p:spPr>
        <p:txBody>
          <a:bodyPr anchorCtr="0" anchor="t" bIns="144475" lIns="144475" spcFirstLastPara="1" rIns="144475" wrap="square" tIns="144475">
            <a:noAutofit/>
          </a:bodyPr>
          <a:lstStyle/>
          <a:p>
            <a:pPr indent="0" lvl="0" marL="0" rtl="0" algn="l">
              <a:spcBef>
                <a:spcPts val="0"/>
              </a:spcBef>
              <a:spcAft>
                <a:spcPts val="0"/>
              </a:spcAft>
              <a:buNone/>
            </a:pPr>
            <a:r>
              <a:rPr lang="en-US"/>
              <a:t>LAMP Stack</a:t>
            </a:r>
            <a:endParaRPr/>
          </a:p>
        </p:txBody>
      </p:sp>
      <p:pic>
        <p:nvPicPr>
          <p:cNvPr id="397" name="Google Shape;397;p84"/>
          <p:cNvPicPr preferRelativeResize="0"/>
          <p:nvPr/>
        </p:nvPicPr>
        <p:blipFill>
          <a:blip r:embed="rId3">
            <a:alphaModFix/>
          </a:blip>
          <a:stretch>
            <a:fillRect/>
          </a:stretch>
        </p:blipFill>
        <p:spPr>
          <a:xfrm>
            <a:off x="1422400" y="2257541"/>
            <a:ext cx="10160001" cy="474133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67"/>
          <p:cNvPicPr preferRelativeResize="0"/>
          <p:nvPr/>
        </p:nvPicPr>
        <p:blipFill>
          <a:blip r:embed="rId3">
            <a:alphaModFix/>
          </a:blip>
          <a:stretch>
            <a:fillRect/>
          </a:stretch>
        </p:blipFill>
        <p:spPr>
          <a:xfrm>
            <a:off x="1436398" y="1435946"/>
            <a:ext cx="10426830" cy="688170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85"/>
          <p:cNvSpPr txBox="1"/>
          <p:nvPr>
            <p:ph idx="1" type="body"/>
          </p:nvPr>
        </p:nvSpPr>
        <p:spPr>
          <a:xfrm>
            <a:off x="406400" y="457200"/>
            <a:ext cx="11176000" cy="457200"/>
          </a:xfrm>
          <a:prstGeom prst="rect">
            <a:avLst/>
          </a:prstGeom>
          <a:noFill/>
          <a:ln>
            <a:noFill/>
          </a:ln>
        </p:spPr>
        <p:txBody>
          <a:bodyPr anchorCtr="0" anchor="b" bIns="50800" lIns="50800" spcFirstLastPara="1" rIns="50800" wrap="square" tIns="50800">
            <a:noAutofit/>
          </a:bodyPr>
          <a:lstStyle/>
          <a:p>
            <a:pPr indent="0" lvl="0" marL="0" marR="0" rtl="0" algn="l">
              <a:lnSpc>
                <a:spcPct val="80000"/>
              </a:lnSpc>
              <a:spcBef>
                <a:spcPts val="0"/>
              </a:spcBef>
              <a:spcAft>
                <a:spcPts val="0"/>
              </a:spcAft>
              <a:buClr>
                <a:srgbClr val="838787"/>
              </a:buClr>
              <a:buSzPts val="2400"/>
              <a:buFont typeface="Avenir"/>
              <a:buNone/>
            </a:pPr>
            <a:r>
              <a:rPr b="0" i="0" lang="en-US" sz="2400" u="none" cap="none" strike="noStrike">
                <a:solidFill>
                  <a:srgbClr val="838787"/>
                </a:solidFill>
                <a:latin typeface="Arial"/>
                <a:ea typeface="Arial"/>
                <a:cs typeface="Arial"/>
                <a:sym typeface="Arial"/>
              </a:rPr>
              <a:t>ANGULAR - INTRODUCTION TO ANGULAR PRINCIPAL</a:t>
            </a:r>
            <a:endParaRPr/>
          </a:p>
        </p:txBody>
      </p:sp>
      <p:sp>
        <p:nvSpPr>
          <p:cNvPr id="403" name="Google Shape;403;p85"/>
          <p:cNvSpPr txBox="1"/>
          <p:nvPr>
            <p:ph type="title"/>
          </p:nvPr>
        </p:nvSpPr>
        <p:spPr>
          <a:xfrm>
            <a:off x="406400" y="1536700"/>
            <a:ext cx="12192000" cy="723900"/>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chemeClr val="accent1"/>
              </a:buClr>
              <a:buSzPts val="4800"/>
              <a:buFont typeface="Arial"/>
              <a:buNone/>
            </a:pPr>
            <a:r>
              <a:rPr b="0" i="0" lang="en-US" sz="4800" u="none" cap="none" strike="noStrike">
                <a:solidFill>
                  <a:schemeClr val="accent1"/>
                </a:solidFill>
                <a:latin typeface="Arial"/>
                <a:ea typeface="Arial"/>
                <a:cs typeface="Arial"/>
                <a:sym typeface="Arial"/>
              </a:rPr>
              <a:t>ANGULAR KEY FEATURES</a:t>
            </a:r>
            <a:endParaRPr/>
          </a:p>
        </p:txBody>
      </p:sp>
      <p:sp>
        <p:nvSpPr>
          <p:cNvPr id="404" name="Google Shape;404;p85"/>
          <p:cNvSpPr txBox="1"/>
          <p:nvPr>
            <p:ph idx="2" type="body"/>
          </p:nvPr>
        </p:nvSpPr>
        <p:spPr>
          <a:xfrm>
            <a:off x="406400" y="2743200"/>
            <a:ext cx="5101110" cy="6108700"/>
          </a:xfrm>
          <a:prstGeom prst="rect">
            <a:avLst/>
          </a:prstGeom>
          <a:noFill/>
          <a:ln>
            <a:noFill/>
          </a:ln>
        </p:spPr>
        <p:txBody>
          <a:bodyPr anchorCtr="0" anchor="t" bIns="50800" lIns="50800" spcFirstLastPara="1" rIns="50800" wrap="square" tIns="50800">
            <a:noAutofit/>
          </a:bodyPr>
          <a:lstStyle/>
          <a:p>
            <a:pPr indent="-444500" lvl="0" marL="444500" marR="0" rtl="0" algn="l">
              <a:lnSpc>
                <a:spcPct val="100000"/>
              </a:lnSpc>
              <a:spcBef>
                <a:spcPts val="0"/>
              </a:spcBef>
              <a:spcAft>
                <a:spcPts val="0"/>
              </a:spcAft>
              <a:buClr>
                <a:schemeClr val="accent1"/>
              </a:buClr>
              <a:buSzPts val="3570"/>
              <a:buFont typeface="Avenir"/>
              <a:buChar char="▸"/>
            </a:pPr>
            <a:r>
              <a:rPr b="0" i="0" lang="en-US" sz="3400" u="none" cap="none" strike="noStrike">
                <a:solidFill>
                  <a:srgbClr val="838787"/>
                </a:solidFill>
                <a:latin typeface="Avenir"/>
                <a:ea typeface="Avenir"/>
                <a:cs typeface="Avenir"/>
                <a:sym typeface="Avenir"/>
              </a:rPr>
              <a:t>Full Framework</a:t>
            </a:r>
            <a:endParaRPr/>
          </a:p>
          <a:p>
            <a:pPr indent="-444500" lvl="1" marL="889000" marR="0" rtl="0" algn="l">
              <a:lnSpc>
                <a:spcPct val="100000"/>
              </a:lnSpc>
              <a:spcBef>
                <a:spcPts val="2800"/>
              </a:spcBef>
              <a:spcAft>
                <a:spcPts val="0"/>
              </a:spcAft>
              <a:buClr>
                <a:schemeClr val="accent1"/>
              </a:buClr>
              <a:buSzPts val="3570"/>
              <a:buFont typeface="Avenir"/>
              <a:buChar char="▸"/>
            </a:pPr>
            <a:r>
              <a:rPr b="0" i="0" lang="en-US" sz="3400" u="none" cap="none" strike="noStrike">
                <a:solidFill>
                  <a:srgbClr val="838787"/>
                </a:solidFill>
                <a:latin typeface="Avenir"/>
                <a:ea typeface="Avenir"/>
                <a:cs typeface="Avenir"/>
                <a:sym typeface="Avenir"/>
              </a:rPr>
              <a:t>View</a:t>
            </a:r>
            <a:endParaRPr/>
          </a:p>
          <a:p>
            <a:pPr indent="-444500" lvl="1" marL="889000" marR="0" rtl="0" algn="l">
              <a:lnSpc>
                <a:spcPct val="100000"/>
              </a:lnSpc>
              <a:spcBef>
                <a:spcPts val="2800"/>
              </a:spcBef>
              <a:spcAft>
                <a:spcPts val="0"/>
              </a:spcAft>
              <a:buClr>
                <a:schemeClr val="accent1"/>
              </a:buClr>
              <a:buSzPts val="3570"/>
              <a:buFont typeface="Avenir"/>
              <a:buChar char="▸"/>
            </a:pPr>
            <a:r>
              <a:rPr b="0" i="0" lang="en-US" sz="3400" u="none" cap="none" strike="noStrike">
                <a:solidFill>
                  <a:srgbClr val="838787"/>
                </a:solidFill>
                <a:latin typeface="Avenir"/>
                <a:ea typeface="Avenir"/>
                <a:cs typeface="Avenir"/>
                <a:sym typeface="Avenir"/>
              </a:rPr>
              <a:t>Model</a:t>
            </a:r>
            <a:endParaRPr/>
          </a:p>
          <a:p>
            <a:pPr indent="-444500" lvl="1" marL="889000" marR="0" rtl="0" algn="l">
              <a:lnSpc>
                <a:spcPct val="100000"/>
              </a:lnSpc>
              <a:spcBef>
                <a:spcPts val="2800"/>
              </a:spcBef>
              <a:spcAft>
                <a:spcPts val="0"/>
              </a:spcAft>
              <a:buClr>
                <a:schemeClr val="accent1"/>
              </a:buClr>
              <a:buSzPts val="3570"/>
              <a:buFont typeface="Avenir"/>
              <a:buChar char="▸"/>
            </a:pPr>
            <a:r>
              <a:rPr b="0" i="0" lang="en-US" sz="3400" u="none" cap="none" strike="noStrike">
                <a:solidFill>
                  <a:srgbClr val="838787"/>
                </a:solidFill>
                <a:latin typeface="Avenir"/>
                <a:ea typeface="Avenir"/>
                <a:cs typeface="Avenir"/>
                <a:sym typeface="Avenir"/>
              </a:rPr>
              <a:t>Services</a:t>
            </a:r>
            <a:endParaRPr/>
          </a:p>
          <a:p>
            <a:pPr indent="-444500" lvl="1" marL="889000" marR="0" rtl="0" algn="l">
              <a:lnSpc>
                <a:spcPct val="100000"/>
              </a:lnSpc>
              <a:spcBef>
                <a:spcPts val="2800"/>
              </a:spcBef>
              <a:spcAft>
                <a:spcPts val="0"/>
              </a:spcAft>
              <a:buClr>
                <a:schemeClr val="accent1"/>
              </a:buClr>
              <a:buSzPts val="3570"/>
              <a:buFont typeface="Avenir"/>
              <a:buChar char="▸"/>
            </a:pPr>
            <a:r>
              <a:rPr b="0" i="0" lang="en-US" sz="3400" u="none" cap="none" strike="noStrike">
                <a:solidFill>
                  <a:srgbClr val="838787"/>
                </a:solidFill>
                <a:latin typeface="Avenir"/>
                <a:ea typeface="Avenir"/>
                <a:cs typeface="Avenir"/>
                <a:sym typeface="Avenir"/>
              </a:rPr>
              <a:t>Routing</a:t>
            </a:r>
            <a:endParaRPr/>
          </a:p>
          <a:p>
            <a:pPr indent="-444500" lvl="1" marL="889000" marR="0" rtl="0" algn="l">
              <a:lnSpc>
                <a:spcPct val="100000"/>
              </a:lnSpc>
              <a:spcBef>
                <a:spcPts val="2800"/>
              </a:spcBef>
              <a:spcAft>
                <a:spcPts val="0"/>
              </a:spcAft>
              <a:buClr>
                <a:schemeClr val="accent1"/>
              </a:buClr>
              <a:buSzPts val="3570"/>
              <a:buFont typeface="Avenir"/>
              <a:buChar char="▸"/>
            </a:pPr>
            <a:r>
              <a:rPr b="0" i="0" lang="en-US" sz="3400" u="none" cap="none" strike="noStrike">
                <a:solidFill>
                  <a:srgbClr val="838787"/>
                </a:solidFill>
                <a:latin typeface="Avenir"/>
                <a:ea typeface="Avenir"/>
                <a:cs typeface="Avenir"/>
                <a:sym typeface="Avenir"/>
              </a:rPr>
              <a:t>Http Requests</a:t>
            </a:r>
            <a:endParaRPr/>
          </a:p>
        </p:txBody>
      </p:sp>
      <p:sp>
        <p:nvSpPr>
          <p:cNvPr id="405" name="Google Shape;405;p85"/>
          <p:cNvSpPr txBox="1"/>
          <p:nvPr/>
        </p:nvSpPr>
        <p:spPr>
          <a:xfrm>
            <a:off x="6374327" y="2743200"/>
            <a:ext cx="5101111" cy="6108700"/>
          </a:xfrm>
          <a:prstGeom prst="rect">
            <a:avLst/>
          </a:prstGeom>
          <a:noFill/>
          <a:ln>
            <a:noFill/>
          </a:ln>
        </p:spPr>
        <p:txBody>
          <a:bodyPr anchorCtr="0" anchor="t" bIns="50800" lIns="50800" spcFirstLastPara="1" rIns="50800" wrap="square" tIns="50800">
            <a:noAutofit/>
          </a:bodyPr>
          <a:lstStyle/>
          <a:p>
            <a:pPr indent="-444500" lvl="0" marL="444500" marR="0" rtl="0" algn="l">
              <a:lnSpc>
                <a:spcPct val="100000"/>
              </a:lnSpc>
              <a:spcBef>
                <a:spcPts val="0"/>
              </a:spcBef>
              <a:spcAft>
                <a:spcPts val="0"/>
              </a:spcAft>
              <a:buClr>
                <a:srgbClr val="838787"/>
              </a:buClr>
              <a:buSzPts val="3570"/>
              <a:buFont typeface="Avenir"/>
              <a:buChar char="▸"/>
            </a:pPr>
            <a:r>
              <a:rPr b="0" i="0" lang="en-US" sz="3400" u="none" cap="none" strike="noStrike">
                <a:solidFill>
                  <a:srgbClr val="838787"/>
                </a:solidFill>
                <a:latin typeface="Avenir"/>
                <a:ea typeface="Avenir"/>
                <a:cs typeface="Avenir"/>
                <a:sym typeface="Avenir"/>
              </a:rPr>
              <a:t>Easy to use</a:t>
            </a:r>
            <a:endParaRPr/>
          </a:p>
          <a:p>
            <a:pPr indent="-444500" lvl="0" marL="444500" marR="0" rtl="0" algn="l">
              <a:lnSpc>
                <a:spcPct val="100000"/>
              </a:lnSpc>
              <a:spcBef>
                <a:spcPts val="2800"/>
              </a:spcBef>
              <a:spcAft>
                <a:spcPts val="0"/>
              </a:spcAft>
              <a:buClr>
                <a:srgbClr val="838787"/>
              </a:buClr>
              <a:buSzPts val="3570"/>
              <a:buFont typeface="Avenir"/>
              <a:buChar char="▸"/>
            </a:pPr>
            <a:r>
              <a:rPr b="0" i="0" lang="en-US" sz="3400" u="none" cap="none" strike="noStrike">
                <a:solidFill>
                  <a:srgbClr val="838787"/>
                </a:solidFill>
                <a:latin typeface="Avenir"/>
                <a:ea typeface="Avenir"/>
                <a:cs typeface="Avenir"/>
                <a:sym typeface="Avenir"/>
              </a:rPr>
              <a:t>Scalable</a:t>
            </a:r>
            <a:endParaRPr/>
          </a:p>
          <a:p>
            <a:pPr indent="-444500" lvl="0" marL="444500" marR="0" rtl="0" algn="l">
              <a:lnSpc>
                <a:spcPct val="100000"/>
              </a:lnSpc>
              <a:spcBef>
                <a:spcPts val="2800"/>
              </a:spcBef>
              <a:spcAft>
                <a:spcPts val="0"/>
              </a:spcAft>
              <a:buClr>
                <a:srgbClr val="838787"/>
              </a:buClr>
              <a:buSzPts val="3570"/>
              <a:buFont typeface="Avenir"/>
              <a:buChar char="▸"/>
            </a:pPr>
            <a:r>
              <a:rPr b="0" i="0" lang="en-US" sz="3400" u="none" cap="none" strike="noStrike">
                <a:solidFill>
                  <a:srgbClr val="838787"/>
                </a:solidFill>
                <a:latin typeface="Avenir"/>
                <a:ea typeface="Avenir"/>
                <a:cs typeface="Avenir"/>
                <a:sym typeface="Avenir"/>
              </a:rPr>
              <a:t>Fast</a:t>
            </a:r>
            <a:endParaRPr/>
          </a:p>
          <a:p>
            <a:pPr indent="-444500" lvl="0" marL="444500" marR="0" rtl="0" algn="l">
              <a:lnSpc>
                <a:spcPct val="100000"/>
              </a:lnSpc>
              <a:spcBef>
                <a:spcPts val="2800"/>
              </a:spcBef>
              <a:spcAft>
                <a:spcPts val="0"/>
              </a:spcAft>
              <a:buClr>
                <a:srgbClr val="838787"/>
              </a:buClr>
              <a:buSzPts val="3570"/>
              <a:buFont typeface="Avenir"/>
              <a:buChar char="▸"/>
            </a:pPr>
            <a:r>
              <a:rPr b="0" i="0" lang="en-US" sz="3400" u="none" cap="none" strike="noStrike">
                <a:solidFill>
                  <a:srgbClr val="838787"/>
                </a:solidFill>
                <a:latin typeface="Avenir"/>
                <a:ea typeface="Avenir"/>
                <a:cs typeface="Avenir"/>
                <a:sym typeface="Avenir"/>
              </a:rPr>
              <a:t>Animations</a:t>
            </a:r>
            <a:endParaRPr/>
          </a:p>
        </p:txBody>
      </p:sp>
      <p:sp>
        <p:nvSpPr>
          <p:cNvPr id="406" name="Google Shape;406;p85"/>
          <p:cNvSpPr txBox="1"/>
          <p:nvPr/>
        </p:nvSpPr>
        <p:spPr>
          <a:xfrm>
            <a:off x="6426200" y="4737100"/>
            <a:ext cx="152400" cy="279400"/>
          </a:xfrm>
          <a:prstGeom prst="rect">
            <a:avLst/>
          </a:prstGeom>
          <a:noFill/>
          <a:ln>
            <a:noFill/>
          </a:ln>
        </p:spPr>
        <p:txBody>
          <a:bodyPr anchorCtr="0" anchor="ctr" bIns="50800" lIns="50800" spcFirstLastPara="1" rIns="50800" wrap="square" tIns="50800">
            <a:noAutofit/>
          </a:bodyPr>
          <a:lstStyle/>
          <a:p>
            <a:pPr indent="0" lvl="0" marL="0" marR="0" rtl="0" algn="l">
              <a:lnSpc>
                <a:spcPct val="233333"/>
              </a:lnSpc>
              <a:spcBef>
                <a:spcPts val="0"/>
              </a:spcBef>
              <a:spcAft>
                <a:spcPts val="0"/>
              </a:spcAft>
              <a:buClr>
                <a:srgbClr val="000000"/>
              </a:buClr>
              <a:buSzPts val="1200"/>
              <a:buFont typeface="Times"/>
              <a:buNone/>
            </a:pPr>
            <a:r>
              <a:rPr b="0" i="0" lang="en-US" sz="1200" u="none" cap="none" strike="noStrike">
                <a:solidFill>
                  <a:srgbClr val="000000"/>
                </a:solidFill>
                <a:latin typeface="Times"/>
                <a:ea typeface="Times"/>
                <a:cs typeface="Times"/>
                <a:sym typeface="Times"/>
              </a:rPr>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86"/>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6"/>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Who uses Angular?</a:t>
            </a:r>
            <a:endParaRPr/>
          </a:p>
        </p:txBody>
      </p:sp>
      <p:sp>
        <p:nvSpPr>
          <p:cNvPr id="413" name="Google Shape;413;p86"/>
          <p:cNvSpPr txBox="1"/>
          <p:nvPr>
            <p:ph idx="2" type="body"/>
          </p:nvPr>
        </p:nvSpPr>
        <p:spPr>
          <a:xfrm>
            <a:off x="406400" y="3396191"/>
            <a:ext cx="4515900" cy="27432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t/>
            </a:r>
            <a:endParaRPr/>
          </a:p>
        </p:txBody>
      </p:sp>
      <p:sp>
        <p:nvSpPr>
          <p:cNvPr id="414" name="Google Shape;414;p86"/>
          <p:cNvSpPr txBox="1"/>
          <p:nvPr/>
        </p:nvSpPr>
        <p:spPr>
          <a:xfrm>
            <a:off x="7172000" y="9106675"/>
            <a:ext cx="5426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https://www.madewithangular.com/sites/</a:t>
            </a:r>
            <a:endParaRPr sz="2000"/>
          </a:p>
        </p:txBody>
      </p:sp>
      <p:pic>
        <p:nvPicPr>
          <p:cNvPr id="415" name="Google Shape;415;p86"/>
          <p:cNvPicPr preferRelativeResize="0"/>
          <p:nvPr/>
        </p:nvPicPr>
        <p:blipFill>
          <a:blip r:embed="rId3">
            <a:alphaModFix/>
          </a:blip>
          <a:stretch>
            <a:fillRect/>
          </a:stretch>
        </p:blipFill>
        <p:spPr>
          <a:xfrm>
            <a:off x="462848" y="2882900"/>
            <a:ext cx="4515802" cy="3079744"/>
          </a:xfrm>
          <a:prstGeom prst="rect">
            <a:avLst/>
          </a:prstGeom>
          <a:noFill/>
          <a:ln>
            <a:noFill/>
          </a:ln>
        </p:spPr>
      </p:pic>
      <p:pic>
        <p:nvPicPr>
          <p:cNvPr id="416" name="Google Shape;416;p86"/>
          <p:cNvPicPr preferRelativeResize="0"/>
          <p:nvPr/>
        </p:nvPicPr>
        <p:blipFill>
          <a:blip r:embed="rId4">
            <a:alphaModFix/>
          </a:blip>
          <a:stretch>
            <a:fillRect/>
          </a:stretch>
        </p:blipFill>
        <p:spPr>
          <a:xfrm>
            <a:off x="5131050" y="3152713"/>
            <a:ext cx="4515798" cy="2540131"/>
          </a:xfrm>
          <a:prstGeom prst="rect">
            <a:avLst/>
          </a:prstGeom>
          <a:noFill/>
          <a:ln>
            <a:noFill/>
          </a:ln>
        </p:spPr>
      </p:pic>
      <p:pic>
        <p:nvPicPr>
          <p:cNvPr id="417" name="Google Shape;417;p86"/>
          <p:cNvPicPr preferRelativeResize="0"/>
          <p:nvPr/>
        </p:nvPicPr>
        <p:blipFill>
          <a:blip r:embed="rId5">
            <a:alphaModFix/>
          </a:blip>
          <a:stretch>
            <a:fillRect/>
          </a:stretch>
        </p:blipFill>
        <p:spPr>
          <a:xfrm>
            <a:off x="873950" y="6291797"/>
            <a:ext cx="4104701" cy="2308874"/>
          </a:xfrm>
          <a:prstGeom prst="rect">
            <a:avLst/>
          </a:prstGeom>
          <a:noFill/>
          <a:ln>
            <a:noFill/>
          </a:ln>
        </p:spPr>
      </p:pic>
      <p:pic>
        <p:nvPicPr>
          <p:cNvPr id="418" name="Google Shape;418;p86"/>
          <p:cNvPicPr preferRelativeResize="0"/>
          <p:nvPr/>
        </p:nvPicPr>
        <p:blipFill>
          <a:blip r:embed="rId6">
            <a:alphaModFix/>
          </a:blip>
          <a:stretch>
            <a:fillRect/>
          </a:stretch>
        </p:blipFill>
        <p:spPr>
          <a:xfrm>
            <a:off x="5131050" y="5962649"/>
            <a:ext cx="4515795" cy="25401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87"/>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lt1"/>
                </a:solidFill>
              </a:rPr>
              <a:t>ANGULAR - INTRODUCTION TO ANGULAR PRINCIPAL</a:t>
            </a:r>
            <a:endParaRPr/>
          </a:p>
        </p:txBody>
      </p:sp>
      <p:sp>
        <p:nvSpPr>
          <p:cNvPr id="424" name="Google Shape;424;p87"/>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4800"/>
              <a:t>INSTALLATION AND GET STARTED</a:t>
            </a:r>
            <a:endParaRPr/>
          </a:p>
        </p:txBody>
      </p:sp>
      <p:sp>
        <p:nvSpPr>
          <p:cNvPr id="425" name="Google Shape;425;p87"/>
          <p:cNvSpPr txBox="1"/>
          <p:nvPr/>
        </p:nvSpPr>
        <p:spPr>
          <a:xfrm>
            <a:off x="1000480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t>https://nodejs.org/en</a:t>
            </a:r>
            <a:endParaRPr sz="2400"/>
          </a:p>
        </p:txBody>
      </p:sp>
      <p:pic>
        <p:nvPicPr>
          <p:cNvPr id="426" name="Google Shape;426;p87"/>
          <p:cNvPicPr preferRelativeResize="0"/>
          <p:nvPr/>
        </p:nvPicPr>
        <p:blipFill>
          <a:blip r:embed="rId3">
            <a:alphaModFix/>
          </a:blip>
          <a:stretch>
            <a:fillRect/>
          </a:stretch>
        </p:blipFill>
        <p:spPr>
          <a:xfrm>
            <a:off x="152400" y="2413000"/>
            <a:ext cx="12700001" cy="711894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88"/>
          <p:cNvSpPr txBox="1"/>
          <p:nvPr>
            <p:ph type="title"/>
          </p:nvPr>
        </p:nvSpPr>
        <p:spPr>
          <a:xfrm>
            <a:off x="406400" y="1536700"/>
            <a:ext cx="12192000" cy="723900"/>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chemeClr val="accent1"/>
              </a:buClr>
              <a:buSzPts val="4800"/>
              <a:buFont typeface="Arial"/>
              <a:buNone/>
            </a:pPr>
            <a:r>
              <a:rPr b="0" i="0" lang="en-US" sz="4800" u="none" cap="none" strike="noStrike">
                <a:solidFill>
                  <a:schemeClr val="accent1"/>
                </a:solidFill>
                <a:latin typeface="Arial"/>
                <a:ea typeface="Arial"/>
                <a:cs typeface="Arial"/>
                <a:sym typeface="Arial"/>
              </a:rPr>
              <a:t>INSTALLATION AND GET STARTED</a:t>
            </a:r>
            <a:endParaRPr/>
          </a:p>
        </p:txBody>
      </p:sp>
      <p:sp>
        <p:nvSpPr>
          <p:cNvPr id="432" name="Google Shape;432;p88"/>
          <p:cNvSpPr txBox="1"/>
          <p:nvPr>
            <p:ph idx="2" type="body"/>
          </p:nvPr>
        </p:nvSpPr>
        <p:spPr>
          <a:xfrm>
            <a:off x="406400" y="2743200"/>
            <a:ext cx="12192000" cy="6108600"/>
          </a:xfrm>
          <a:prstGeom prst="rect">
            <a:avLst/>
          </a:prstGeom>
          <a:noFill/>
          <a:ln>
            <a:noFill/>
          </a:ln>
        </p:spPr>
        <p:txBody>
          <a:bodyPr anchorCtr="0" anchor="t" bIns="50800" lIns="50800" spcFirstLastPara="1" rIns="50800" wrap="square" tIns="50800">
            <a:noAutofit/>
          </a:bodyPr>
          <a:lstStyle/>
          <a:p>
            <a:pPr indent="-444500" lvl="0" marL="444500" marR="0" rtl="0" algn="l">
              <a:lnSpc>
                <a:spcPct val="100000"/>
              </a:lnSpc>
              <a:spcBef>
                <a:spcPts val="0"/>
              </a:spcBef>
              <a:spcAft>
                <a:spcPts val="0"/>
              </a:spcAft>
              <a:buClr>
                <a:schemeClr val="accent1"/>
              </a:buClr>
              <a:buSzPts val="3570"/>
              <a:buFont typeface="Avenir"/>
              <a:buChar char="▸"/>
            </a:pPr>
            <a:r>
              <a:rPr b="0" i="0" lang="en-US" sz="3400" u="none" cap="none" strike="noStrike">
                <a:solidFill>
                  <a:srgbClr val="838787"/>
                </a:solidFill>
                <a:latin typeface="Avenir"/>
                <a:ea typeface="Avenir"/>
                <a:cs typeface="Avenir"/>
                <a:sym typeface="Avenir"/>
              </a:rPr>
              <a:t>Installing Angular</a:t>
            </a:r>
            <a:endParaRPr/>
          </a:p>
          <a:p>
            <a:pPr indent="-444500" lvl="1" marL="889000" marR="0" rtl="0" algn="l">
              <a:lnSpc>
                <a:spcPct val="100000"/>
              </a:lnSpc>
              <a:spcBef>
                <a:spcPts val="2800"/>
              </a:spcBef>
              <a:spcAft>
                <a:spcPts val="0"/>
              </a:spcAft>
              <a:buClr>
                <a:schemeClr val="accent1"/>
              </a:buClr>
              <a:buSzPts val="3570"/>
              <a:buFont typeface="Avenir"/>
              <a:buChar char="▸"/>
            </a:pPr>
            <a:r>
              <a:rPr b="1" i="0" lang="en-US" sz="3400" u="none" cap="none" strike="noStrike">
                <a:solidFill>
                  <a:srgbClr val="838787"/>
                </a:solidFill>
              </a:rPr>
              <a:t>npm install -g @angular/cli (</a:t>
            </a:r>
            <a:r>
              <a:rPr b="1" lang="en-US"/>
              <a:t>you might need sudo if you are on mac)</a:t>
            </a:r>
            <a:endParaRPr sz="4300"/>
          </a:p>
          <a:p>
            <a:pPr indent="-444500" lvl="0" marL="444500" marR="0" rtl="0" algn="l">
              <a:lnSpc>
                <a:spcPct val="100000"/>
              </a:lnSpc>
              <a:spcBef>
                <a:spcPts val="2800"/>
              </a:spcBef>
              <a:spcAft>
                <a:spcPts val="0"/>
              </a:spcAft>
              <a:buClr>
                <a:schemeClr val="accent1"/>
              </a:buClr>
              <a:buSzPts val="3570"/>
              <a:buFont typeface="Avenir"/>
              <a:buChar char="▸"/>
            </a:pPr>
            <a:r>
              <a:rPr b="1" i="0" lang="en-US" sz="3400" u="none" cap="none" strike="noStrike">
                <a:solidFill>
                  <a:srgbClr val="838787"/>
                </a:solidFill>
              </a:rPr>
              <a:t>Creating new </a:t>
            </a:r>
            <a:r>
              <a:rPr b="1" lang="en-US"/>
              <a:t>Angular </a:t>
            </a:r>
            <a:r>
              <a:rPr b="1" i="0" lang="en-US" sz="3400" u="none" cap="none" strike="noStrike">
                <a:solidFill>
                  <a:srgbClr val="838787"/>
                </a:solidFill>
              </a:rPr>
              <a:t>project</a:t>
            </a:r>
            <a:endParaRPr b="1"/>
          </a:p>
          <a:p>
            <a:pPr indent="-444500" lvl="1" marL="889000" marR="0" rtl="0" algn="l">
              <a:lnSpc>
                <a:spcPct val="100000"/>
              </a:lnSpc>
              <a:spcBef>
                <a:spcPts val="2800"/>
              </a:spcBef>
              <a:spcAft>
                <a:spcPts val="0"/>
              </a:spcAft>
              <a:buClr>
                <a:schemeClr val="accent1"/>
              </a:buClr>
              <a:buSzPts val="3570"/>
              <a:buFont typeface="Avenir"/>
              <a:buChar char="▸"/>
            </a:pPr>
            <a:r>
              <a:rPr b="0" i="0" lang="en-US" sz="3400" u="none" cap="none" strike="noStrike">
                <a:solidFill>
                  <a:srgbClr val="838787"/>
                </a:solidFill>
                <a:latin typeface="Avenir"/>
                <a:ea typeface="Avenir"/>
                <a:cs typeface="Avenir"/>
                <a:sym typeface="Avenir"/>
              </a:rPr>
              <a:t>ng new </a:t>
            </a:r>
            <a:r>
              <a:rPr lang="en-US"/>
              <a:t>hello-world</a:t>
            </a:r>
            <a:endParaRPr/>
          </a:p>
          <a:p>
            <a:pPr indent="-444500" lvl="0" marL="444500" marR="0" rtl="0" algn="l">
              <a:lnSpc>
                <a:spcPct val="100000"/>
              </a:lnSpc>
              <a:spcBef>
                <a:spcPts val="2800"/>
              </a:spcBef>
              <a:spcAft>
                <a:spcPts val="0"/>
              </a:spcAft>
              <a:buClr>
                <a:schemeClr val="accent1"/>
              </a:buClr>
              <a:buSzPts val="3570"/>
              <a:buFont typeface="Avenir"/>
              <a:buChar char="▸"/>
            </a:pPr>
            <a:r>
              <a:rPr b="1" i="0" lang="en-US" sz="3400" u="none" cap="none" strike="noStrike">
                <a:solidFill>
                  <a:srgbClr val="838787"/>
                </a:solidFill>
              </a:rPr>
              <a:t>Open in browser</a:t>
            </a:r>
            <a:endParaRPr b="1" i="0" sz="3400" u="none" cap="none" strike="noStrike">
              <a:solidFill>
                <a:srgbClr val="838787"/>
              </a:solidFill>
            </a:endParaRPr>
          </a:p>
          <a:p>
            <a:pPr indent="-444500" lvl="1" marL="889000" marR="0" rtl="0" algn="l">
              <a:lnSpc>
                <a:spcPct val="100000"/>
              </a:lnSpc>
              <a:spcBef>
                <a:spcPts val="2800"/>
              </a:spcBef>
              <a:spcAft>
                <a:spcPts val="0"/>
              </a:spcAft>
              <a:buClr>
                <a:schemeClr val="accent1"/>
              </a:buClr>
              <a:buSzPts val="3570"/>
              <a:buFont typeface="Avenir"/>
              <a:buChar char="▸"/>
            </a:pPr>
            <a:r>
              <a:rPr lang="en-US"/>
              <a:t>cd hello-world</a:t>
            </a:r>
            <a:endParaRPr/>
          </a:p>
          <a:p>
            <a:pPr indent="-444500" lvl="1" marL="889000" marR="0" rtl="0" algn="l">
              <a:lnSpc>
                <a:spcPct val="100000"/>
              </a:lnSpc>
              <a:spcBef>
                <a:spcPts val="2800"/>
              </a:spcBef>
              <a:spcAft>
                <a:spcPts val="0"/>
              </a:spcAft>
              <a:buClr>
                <a:schemeClr val="accent1"/>
              </a:buClr>
              <a:buSzPts val="3570"/>
              <a:buFont typeface="Avenir"/>
              <a:buChar char="▸"/>
            </a:pPr>
            <a:r>
              <a:rPr b="0" i="0" lang="en-US" sz="3400" u="none" cap="none" strike="noStrike">
                <a:solidFill>
                  <a:srgbClr val="838787"/>
                </a:solidFill>
                <a:latin typeface="Avenir"/>
                <a:ea typeface="Avenir"/>
                <a:cs typeface="Avenir"/>
                <a:sym typeface="Avenir"/>
              </a:rPr>
              <a:t>ng serve --open</a:t>
            </a:r>
            <a:endParaRPr/>
          </a:p>
        </p:txBody>
      </p:sp>
      <p:sp>
        <p:nvSpPr>
          <p:cNvPr id="433" name="Google Shape;433;p88"/>
          <p:cNvSpPr txBox="1"/>
          <p:nvPr/>
        </p:nvSpPr>
        <p:spPr>
          <a:xfrm>
            <a:off x="406400" y="457200"/>
            <a:ext cx="11176000" cy="457200"/>
          </a:xfrm>
          <a:prstGeom prst="rect">
            <a:avLst/>
          </a:prstGeom>
          <a:noFill/>
          <a:ln>
            <a:noFill/>
          </a:ln>
        </p:spPr>
        <p:txBody>
          <a:bodyPr anchorCtr="0" anchor="b" bIns="50800" lIns="50800" spcFirstLastPara="1" rIns="50800" wrap="square" tIns="50800">
            <a:noAutofit/>
          </a:bodyPr>
          <a:lstStyle/>
          <a:p>
            <a:pPr indent="0" lvl="0" marL="0" marR="0" rtl="0" algn="l">
              <a:lnSpc>
                <a:spcPct val="80000"/>
              </a:lnSpc>
              <a:spcBef>
                <a:spcPts val="0"/>
              </a:spcBef>
              <a:spcAft>
                <a:spcPts val="0"/>
              </a:spcAft>
              <a:buClr>
                <a:srgbClr val="838787"/>
              </a:buClr>
              <a:buSzPts val="2400"/>
              <a:buFont typeface="Arial"/>
              <a:buNone/>
            </a:pPr>
            <a:r>
              <a:rPr b="0" i="0" lang="en-US" sz="2400" u="none" cap="none" strike="noStrike">
                <a:solidFill>
                  <a:srgbClr val="838787"/>
                </a:solidFill>
                <a:latin typeface="Arial"/>
                <a:ea typeface="Arial"/>
                <a:cs typeface="Arial"/>
                <a:sym typeface="Arial"/>
              </a:rPr>
              <a:t>ANGULAR - INTRODUCTION TO ANGULAR PRINCIPAL</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89"/>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lt1"/>
                </a:solidFill>
              </a:rPr>
              <a:t>ANGULAR - INTRODUCTION TO ANGULAR PRINCIPAL</a:t>
            </a:r>
            <a:endParaRPr/>
          </a:p>
        </p:txBody>
      </p:sp>
      <p:sp>
        <p:nvSpPr>
          <p:cNvPr id="439" name="Google Shape;439;p89"/>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Verify your Angular version</a:t>
            </a:r>
            <a:endParaRPr/>
          </a:p>
        </p:txBody>
      </p:sp>
      <p:sp>
        <p:nvSpPr>
          <p:cNvPr id="440" name="Google Shape;440;p89"/>
          <p:cNvSpPr txBox="1"/>
          <p:nvPr/>
        </p:nvSpPr>
        <p:spPr>
          <a:xfrm>
            <a:off x="7464950" y="3074650"/>
            <a:ext cx="3755100" cy="7080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400">
                <a:solidFill>
                  <a:schemeClr val="dk1"/>
                </a:solidFill>
                <a:latin typeface="Avenir"/>
                <a:ea typeface="Avenir"/>
                <a:cs typeface="Avenir"/>
                <a:sym typeface="Avenir"/>
              </a:rPr>
              <a:t>ng version</a:t>
            </a:r>
            <a:endParaRPr sz="3400">
              <a:solidFill>
                <a:schemeClr val="dk1"/>
              </a:solidFill>
              <a:latin typeface="Avenir"/>
              <a:ea typeface="Avenir"/>
              <a:cs typeface="Avenir"/>
              <a:sym typeface="Avenir"/>
            </a:endParaRPr>
          </a:p>
        </p:txBody>
      </p:sp>
      <p:pic>
        <p:nvPicPr>
          <p:cNvPr id="441" name="Google Shape;441;p89" title="Screenshot 2025-04-21 at 11.58.21 AM.png"/>
          <p:cNvPicPr preferRelativeResize="0"/>
          <p:nvPr/>
        </p:nvPicPr>
        <p:blipFill>
          <a:blip r:embed="rId3">
            <a:alphaModFix/>
          </a:blip>
          <a:stretch>
            <a:fillRect/>
          </a:stretch>
        </p:blipFill>
        <p:spPr>
          <a:xfrm>
            <a:off x="788050" y="3256500"/>
            <a:ext cx="11029950" cy="6096000"/>
          </a:xfrm>
          <a:prstGeom prst="rect">
            <a:avLst/>
          </a:prstGeom>
          <a:noFill/>
          <a:ln>
            <a:noFill/>
          </a:ln>
        </p:spPr>
      </p:pic>
      <p:sp>
        <p:nvSpPr>
          <p:cNvPr id="442" name="Google Shape;442;p89"/>
          <p:cNvSpPr txBox="1"/>
          <p:nvPr/>
        </p:nvSpPr>
        <p:spPr>
          <a:xfrm>
            <a:off x="937500" y="2741400"/>
            <a:ext cx="6977100" cy="734100"/>
          </a:xfrm>
          <a:prstGeom prst="rect">
            <a:avLst/>
          </a:prstGeom>
          <a:noFill/>
          <a:ln>
            <a:noFill/>
          </a:ln>
        </p:spPr>
        <p:txBody>
          <a:bodyPr anchorCtr="0" anchor="t" bIns="91425" lIns="91425" spcFirstLastPara="1" rIns="91425" wrap="square" tIns="91425">
            <a:spAutoFit/>
          </a:bodyPr>
          <a:lstStyle/>
          <a:p>
            <a:pPr indent="-444500" lvl="1" marL="889000" rtl="0" algn="l">
              <a:spcBef>
                <a:spcPts val="2800"/>
              </a:spcBef>
              <a:spcAft>
                <a:spcPts val="0"/>
              </a:spcAft>
              <a:buClr>
                <a:schemeClr val="accent1"/>
              </a:buClr>
              <a:buSzPts val="3570"/>
              <a:buFont typeface="Avenir"/>
              <a:buChar char="▸"/>
            </a:pPr>
            <a:r>
              <a:rPr lang="en-US" sz="3400">
                <a:solidFill>
                  <a:schemeClr val="lt1"/>
                </a:solidFill>
                <a:latin typeface="Avenir"/>
                <a:ea typeface="Avenir"/>
                <a:cs typeface="Avenir"/>
                <a:sym typeface="Avenir"/>
              </a:rPr>
              <a:t>ng --version</a:t>
            </a:r>
            <a:endParaRPr sz="3400">
              <a:solidFill>
                <a:schemeClr val="lt1"/>
              </a:solidFill>
              <a:latin typeface="Avenir"/>
              <a:ea typeface="Avenir"/>
              <a:cs typeface="Avenir"/>
              <a:sym typeface="Aveni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90"/>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90"/>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t/>
            </a:r>
            <a:endParaRPr/>
          </a:p>
        </p:txBody>
      </p:sp>
      <p:sp>
        <p:nvSpPr>
          <p:cNvPr id="449" name="Google Shape;449;p90"/>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t/>
            </a:r>
            <a:endParaRPr/>
          </a:p>
        </p:txBody>
      </p:sp>
      <p:pic>
        <p:nvPicPr>
          <p:cNvPr id="450" name="Google Shape;450;p90" title="Screenshot 2025-04-21 at 12.06.13 PM.png"/>
          <p:cNvPicPr preferRelativeResize="0"/>
          <p:nvPr/>
        </p:nvPicPr>
        <p:blipFill rotWithShape="1">
          <a:blip r:embed="rId3">
            <a:alphaModFix/>
          </a:blip>
          <a:srcRect b="8650" l="0" r="0" t="8650"/>
          <a:stretch/>
        </p:blipFill>
        <p:spPr>
          <a:xfrm>
            <a:off x="406400" y="3454350"/>
            <a:ext cx="10934700" cy="46863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91"/>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91"/>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t/>
            </a:r>
            <a:endParaRPr/>
          </a:p>
        </p:txBody>
      </p:sp>
      <p:sp>
        <p:nvSpPr>
          <p:cNvPr id="457" name="Google Shape;457;p91"/>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t/>
            </a:r>
            <a:endParaRPr/>
          </a:p>
        </p:txBody>
      </p:sp>
      <p:pic>
        <p:nvPicPr>
          <p:cNvPr id="458" name="Google Shape;458;p91" title="Screenshot 2025-04-21 at 12.06.35 PM.png"/>
          <p:cNvPicPr preferRelativeResize="0"/>
          <p:nvPr/>
        </p:nvPicPr>
        <p:blipFill>
          <a:blip r:embed="rId3">
            <a:alphaModFix/>
          </a:blip>
          <a:stretch>
            <a:fillRect/>
          </a:stretch>
        </p:blipFill>
        <p:spPr>
          <a:xfrm>
            <a:off x="168250" y="3099239"/>
            <a:ext cx="13004798" cy="477897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92"/>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92"/>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t/>
            </a:r>
            <a:endParaRPr/>
          </a:p>
        </p:txBody>
      </p:sp>
      <p:pic>
        <p:nvPicPr>
          <p:cNvPr id="465" name="Google Shape;465;p92"/>
          <p:cNvPicPr preferRelativeResize="0"/>
          <p:nvPr/>
        </p:nvPicPr>
        <p:blipFill>
          <a:blip r:embed="rId3">
            <a:alphaModFix/>
          </a:blip>
          <a:stretch>
            <a:fillRect/>
          </a:stretch>
        </p:blipFill>
        <p:spPr>
          <a:xfrm>
            <a:off x="202025" y="914400"/>
            <a:ext cx="13004800" cy="6083300"/>
          </a:xfrm>
          <a:prstGeom prst="rect">
            <a:avLst/>
          </a:prstGeom>
          <a:noFill/>
          <a:ln>
            <a:noFill/>
          </a:ln>
        </p:spPr>
      </p:pic>
      <p:pic>
        <p:nvPicPr>
          <p:cNvPr id="466" name="Google Shape;466;p92" title="Screenshot 2025-04-21 at 12.07.01 PM.png"/>
          <p:cNvPicPr preferRelativeResize="0"/>
          <p:nvPr/>
        </p:nvPicPr>
        <p:blipFill>
          <a:blip r:embed="rId4">
            <a:alphaModFix/>
          </a:blip>
          <a:stretch>
            <a:fillRect/>
          </a:stretch>
        </p:blipFill>
        <p:spPr>
          <a:xfrm>
            <a:off x="202025" y="1166800"/>
            <a:ext cx="13004800" cy="7169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93"/>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93"/>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Open the project</a:t>
            </a:r>
            <a:endParaRPr/>
          </a:p>
        </p:txBody>
      </p:sp>
      <p:sp>
        <p:nvSpPr>
          <p:cNvPr id="473" name="Google Shape;473;p93"/>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455292" lvl="0" marL="457200" rtl="0" algn="l">
              <a:spcBef>
                <a:spcPts val="2800"/>
              </a:spcBef>
              <a:spcAft>
                <a:spcPts val="0"/>
              </a:spcAft>
              <a:buSzPts val="3570"/>
              <a:buChar char="▸"/>
            </a:pPr>
            <a:r>
              <a:rPr lang="en-US"/>
              <a:t>Open Visual Studio Code</a:t>
            </a:r>
            <a:endParaRPr/>
          </a:p>
          <a:p>
            <a:pPr indent="-455292" lvl="0" marL="457200" rtl="0" algn="l">
              <a:spcBef>
                <a:spcPts val="0"/>
              </a:spcBef>
              <a:spcAft>
                <a:spcPts val="0"/>
              </a:spcAft>
              <a:buSzPts val="3570"/>
              <a:buChar char="▸"/>
            </a:pPr>
            <a:r>
              <a:rPr lang="en-US"/>
              <a:t>Select Open Folder</a:t>
            </a:r>
            <a:endParaRPr/>
          </a:p>
          <a:p>
            <a:pPr indent="-455292" lvl="0" marL="457200" rtl="0" algn="l">
              <a:spcBef>
                <a:spcPts val="0"/>
              </a:spcBef>
              <a:spcAft>
                <a:spcPts val="0"/>
              </a:spcAft>
              <a:buSzPts val="3570"/>
              <a:buChar char="▸"/>
            </a:pPr>
            <a:r>
              <a:rPr lang="en-US"/>
              <a:t>Select the folder </a:t>
            </a:r>
            <a:r>
              <a:rPr b="1" lang="en-US"/>
              <a:t>angular-training/hello-world</a:t>
            </a:r>
            <a:endParaRPr b="1"/>
          </a:p>
          <a:p>
            <a:pPr indent="-455292" lvl="0" marL="457200" rtl="0" algn="l">
              <a:spcBef>
                <a:spcPts val="0"/>
              </a:spcBef>
              <a:spcAft>
                <a:spcPts val="0"/>
              </a:spcAft>
              <a:buSzPts val="3570"/>
              <a:buChar char="▸"/>
            </a:pPr>
            <a:r>
              <a:rPr lang="en-US"/>
              <a:t>Press Open Folder</a:t>
            </a:r>
            <a:endParaRPr/>
          </a:p>
          <a:p>
            <a:pPr indent="-455292" lvl="0" marL="457200" rtl="0" algn="l">
              <a:spcBef>
                <a:spcPts val="0"/>
              </a:spcBef>
              <a:spcAft>
                <a:spcPts val="0"/>
              </a:spcAft>
              <a:buSzPts val="3570"/>
              <a:buChar char="▸"/>
            </a:pPr>
            <a:r>
              <a:rPr lang="en-US"/>
              <a:t>Look for </a:t>
            </a:r>
            <a:r>
              <a:rPr b="1" lang="en-US"/>
              <a:t>src/app/app-component.html</a:t>
            </a:r>
            <a:endParaRPr b="1"/>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94"/>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lt1"/>
                </a:solidFill>
              </a:rPr>
              <a:t>ANGULAR - INTRODUCTION TO ANGULAR PRINCIPAL</a:t>
            </a:r>
            <a:endParaRPr/>
          </a:p>
        </p:txBody>
      </p:sp>
      <p:sp>
        <p:nvSpPr>
          <p:cNvPr id="479" name="Google Shape;479;p94"/>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Open project with VS Code</a:t>
            </a:r>
            <a:endParaRPr/>
          </a:p>
        </p:txBody>
      </p:sp>
      <p:pic>
        <p:nvPicPr>
          <p:cNvPr id="480" name="Google Shape;480;p94"/>
          <p:cNvPicPr preferRelativeResize="0"/>
          <p:nvPr/>
        </p:nvPicPr>
        <p:blipFill>
          <a:blip r:embed="rId3">
            <a:alphaModFix/>
          </a:blip>
          <a:stretch>
            <a:fillRect/>
          </a:stretch>
        </p:blipFill>
        <p:spPr>
          <a:xfrm>
            <a:off x="705363" y="3305875"/>
            <a:ext cx="11594076" cy="5734775"/>
          </a:xfrm>
          <a:prstGeom prst="rect">
            <a:avLst/>
          </a:prstGeom>
          <a:noFill/>
          <a:ln>
            <a:noFill/>
          </a:ln>
        </p:spPr>
      </p:pic>
      <p:sp>
        <p:nvSpPr>
          <p:cNvPr id="481" name="Google Shape;481;p94"/>
          <p:cNvSpPr txBox="1"/>
          <p:nvPr/>
        </p:nvSpPr>
        <p:spPr>
          <a:xfrm>
            <a:off x="7889800" y="91225"/>
            <a:ext cx="5115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t>https://code.visualstudio.com/</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68"/>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marR="0" rtl="0" algn="l">
              <a:lnSpc>
                <a:spcPct val="80000"/>
              </a:lnSpc>
              <a:spcBef>
                <a:spcPts val="0"/>
              </a:spcBef>
              <a:spcAft>
                <a:spcPts val="0"/>
              </a:spcAft>
              <a:buClr>
                <a:srgbClr val="838787"/>
              </a:buClr>
              <a:buSzPts val="2400"/>
              <a:buFont typeface="Avenir"/>
              <a:buNone/>
            </a:pPr>
            <a:r>
              <a:rPr b="0" i="0" lang="en-US" sz="2400" u="none" cap="none" strike="noStrike">
                <a:solidFill>
                  <a:srgbClr val="838787"/>
                </a:solidFill>
                <a:latin typeface="Arial"/>
                <a:ea typeface="Arial"/>
                <a:cs typeface="Arial"/>
                <a:sym typeface="Arial"/>
              </a:rPr>
              <a:t>ANGULAR - INTRODUCTION TO ANGULAR PRINCIPAL</a:t>
            </a:r>
            <a:endParaRPr/>
          </a:p>
        </p:txBody>
      </p:sp>
      <p:sp>
        <p:nvSpPr>
          <p:cNvPr id="292" name="Google Shape;292;p68"/>
          <p:cNvSpPr txBox="1"/>
          <p:nvPr>
            <p:ph type="title"/>
          </p:nvPr>
        </p:nvSpPr>
        <p:spPr>
          <a:xfrm>
            <a:off x="406400" y="1536700"/>
            <a:ext cx="12192000" cy="723900"/>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chemeClr val="accent1"/>
              </a:buClr>
              <a:buSzPts val="4800"/>
              <a:buFont typeface="Arial"/>
              <a:buNone/>
            </a:pPr>
            <a:r>
              <a:rPr lang="en-US" sz="4800"/>
              <a:t>Angular</a:t>
            </a:r>
            <a:endParaRPr/>
          </a:p>
        </p:txBody>
      </p:sp>
      <p:sp>
        <p:nvSpPr>
          <p:cNvPr id="293" name="Google Shape;293;p68"/>
          <p:cNvSpPr txBox="1"/>
          <p:nvPr>
            <p:ph idx="2" type="body"/>
          </p:nvPr>
        </p:nvSpPr>
        <p:spPr>
          <a:xfrm>
            <a:off x="406400" y="2743200"/>
            <a:ext cx="11789100" cy="6108600"/>
          </a:xfrm>
          <a:prstGeom prst="rect">
            <a:avLst/>
          </a:prstGeom>
          <a:noFill/>
          <a:ln>
            <a:noFill/>
          </a:ln>
        </p:spPr>
        <p:txBody>
          <a:bodyPr anchorCtr="0" anchor="t" bIns="50800" lIns="50800" spcFirstLastPara="1" rIns="50800" wrap="square" tIns="50800">
            <a:noAutofit/>
          </a:bodyPr>
          <a:lstStyle/>
          <a:p>
            <a:pPr indent="-381000" lvl="0" marL="457200" rtl="0" algn="l">
              <a:lnSpc>
                <a:spcPct val="115000"/>
              </a:lnSpc>
              <a:spcBef>
                <a:spcPts val="1200"/>
              </a:spcBef>
              <a:spcAft>
                <a:spcPts val="0"/>
              </a:spcAft>
              <a:buClr>
                <a:srgbClr val="000000"/>
              </a:buClr>
              <a:buSzPts val="2400"/>
              <a:buFont typeface="Arial"/>
              <a:buChar char="●"/>
            </a:pPr>
            <a:r>
              <a:rPr b="1" lang="en-US" sz="2400">
                <a:solidFill>
                  <a:srgbClr val="000000"/>
                </a:solidFill>
                <a:latin typeface="Arial"/>
                <a:ea typeface="Arial"/>
                <a:cs typeface="Arial"/>
                <a:sym typeface="Arial"/>
              </a:rPr>
              <a:t>Comprehensive framework</a:t>
            </a:r>
            <a:r>
              <a:rPr lang="en-US" sz="2400">
                <a:solidFill>
                  <a:srgbClr val="000000"/>
                </a:solidFill>
                <a:latin typeface="Arial"/>
                <a:ea typeface="Arial"/>
                <a:cs typeface="Arial"/>
                <a:sym typeface="Arial"/>
              </a:rPr>
              <a:t> for building scalable and robust web applications.</a:t>
            </a:r>
            <a:br>
              <a:rPr lang="en-US" sz="2400">
                <a:solidFill>
                  <a:srgbClr val="000000"/>
                </a:solidFill>
                <a:latin typeface="Arial"/>
                <a:ea typeface="Arial"/>
                <a:cs typeface="Arial"/>
                <a:sym typeface="Arial"/>
              </a:rPr>
            </a:br>
            <a:endParaRPr sz="2400">
              <a:solidFill>
                <a:srgbClr val="000000"/>
              </a:solidFill>
              <a:latin typeface="Arial"/>
              <a:ea typeface="Arial"/>
              <a:cs typeface="Arial"/>
              <a:sym typeface="Arial"/>
            </a:endParaRPr>
          </a:p>
          <a:p>
            <a:pPr indent="-381000" lvl="0" marL="457200" rtl="0" algn="l">
              <a:lnSpc>
                <a:spcPct val="115000"/>
              </a:lnSpc>
              <a:spcBef>
                <a:spcPts val="0"/>
              </a:spcBef>
              <a:spcAft>
                <a:spcPts val="0"/>
              </a:spcAft>
              <a:buClr>
                <a:srgbClr val="000000"/>
              </a:buClr>
              <a:buSzPts val="2400"/>
              <a:buFont typeface="Arial"/>
              <a:buChar char="●"/>
            </a:pPr>
            <a:r>
              <a:rPr b="1" lang="en-US" sz="2400">
                <a:solidFill>
                  <a:srgbClr val="000000"/>
                </a:solidFill>
                <a:latin typeface="Arial"/>
                <a:ea typeface="Arial"/>
                <a:cs typeface="Arial"/>
                <a:sym typeface="Arial"/>
              </a:rPr>
              <a:t>Developed and maintained by Google</a:t>
            </a:r>
            <a:r>
              <a:rPr lang="en-US" sz="2400">
                <a:solidFill>
                  <a:srgbClr val="000000"/>
                </a:solidFill>
                <a:latin typeface="Arial"/>
                <a:ea typeface="Arial"/>
                <a:cs typeface="Arial"/>
                <a:sym typeface="Arial"/>
              </a:rPr>
              <a:t>, ensuring long-term support and continuous improvements.</a:t>
            </a:r>
            <a:br>
              <a:rPr lang="en-US" sz="2400">
                <a:solidFill>
                  <a:srgbClr val="000000"/>
                </a:solidFill>
                <a:latin typeface="Arial"/>
                <a:ea typeface="Arial"/>
                <a:cs typeface="Arial"/>
                <a:sym typeface="Arial"/>
              </a:rPr>
            </a:br>
            <a:endParaRPr sz="2400">
              <a:solidFill>
                <a:srgbClr val="000000"/>
              </a:solidFill>
              <a:latin typeface="Arial"/>
              <a:ea typeface="Arial"/>
              <a:cs typeface="Arial"/>
              <a:sym typeface="Arial"/>
            </a:endParaRPr>
          </a:p>
          <a:p>
            <a:pPr indent="-381000" lvl="0" marL="457200" rtl="0" algn="l">
              <a:lnSpc>
                <a:spcPct val="115000"/>
              </a:lnSpc>
              <a:spcBef>
                <a:spcPts val="0"/>
              </a:spcBef>
              <a:spcAft>
                <a:spcPts val="0"/>
              </a:spcAft>
              <a:buClr>
                <a:srgbClr val="000000"/>
              </a:buClr>
              <a:buSzPts val="2400"/>
              <a:buFont typeface="Arial"/>
              <a:buChar char="●"/>
            </a:pPr>
            <a:r>
              <a:rPr b="1" lang="en-US" sz="2400">
                <a:solidFill>
                  <a:srgbClr val="000000"/>
                </a:solidFill>
                <a:latin typeface="Arial"/>
                <a:ea typeface="Arial"/>
                <a:cs typeface="Arial"/>
                <a:sym typeface="Arial"/>
              </a:rPr>
              <a:t>Built with TypeScript</a:t>
            </a:r>
            <a:r>
              <a:rPr lang="en-US" sz="2400">
                <a:solidFill>
                  <a:srgbClr val="000000"/>
                </a:solidFill>
                <a:latin typeface="Arial"/>
                <a:ea typeface="Arial"/>
                <a:cs typeface="Arial"/>
                <a:sym typeface="Arial"/>
              </a:rPr>
              <a:t>, offering strong typing and modern JavaScript features.</a:t>
            </a:r>
            <a:br>
              <a:rPr lang="en-US" sz="2400">
                <a:solidFill>
                  <a:srgbClr val="000000"/>
                </a:solidFill>
                <a:latin typeface="Arial"/>
                <a:ea typeface="Arial"/>
                <a:cs typeface="Arial"/>
                <a:sym typeface="Arial"/>
              </a:rPr>
            </a:br>
            <a:endParaRPr sz="2400">
              <a:solidFill>
                <a:srgbClr val="000000"/>
              </a:solidFill>
              <a:latin typeface="Arial"/>
              <a:ea typeface="Arial"/>
              <a:cs typeface="Arial"/>
              <a:sym typeface="Arial"/>
            </a:endParaRPr>
          </a:p>
          <a:p>
            <a:pPr indent="-381000" lvl="0" marL="457200" rtl="0" algn="l">
              <a:lnSpc>
                <a:spcPct val="115000"/>
              </a:lnSpc>
              <a:spcBef>
                <a:spcPts val="0"/>
              </a:spcBef>
              <a:spcAft>
                <a:spcPts val="0"/>
              </a:spcAft>
              <a:buClr>
                <a:srgbClr val="000000"/>
              </a:buClr>
              <a:buSzPts val="2400"/>
              <a:buFont typeface="Arial"/>
              <a:buChar char="●"/>
            </a:pPr>
            <a:r>
              <a:rPr b="1" lang="en-US" sz="2400">
                <a:solidFill>
                  <a:srgbClr val="000000"/>
                </a:solidFill>
                <a:latin typeface="Arial"/>
                <a:ea typeface="Arial"/>
                <a:cs typeface="Arial"/>
                <a:sym typeface="Arial"/>
              </a:rPr>
              <a:t>Component-based architecture</a:t>
            </a:r>
            <a:r>
              <a:rPr lang="en-US" sz="2400">
                <a:solidFill>
                  <a:srgbClr val="000000"/>
                </a:solidFill>
                <a:latin typeface="Arial"/>
                <a:ea typeface="Arial"/>
                <a:cs typeface="Arial"/>
                <a:sym typeface="Arial"/>
              </a:rPr>
              <a:t> that promotes modularity and reusability.</a:t>
            </a:r>
            <a:br>
              <a:rPr lang="en-US" sz="2400">
                <a:solidFill>
                  <a:srgbClr val="000000"/>
                </a:solidFill>
                <a:latin typeface="Arial"/>
                <a:ea typeface="Arial"/>
                <a:cs typeface="Arial"/>
                <a:sym typeface="Arial"/>
              </a:rPr>
            </a:br>
            <a:endParaRPr sz="2400">
              <a:solidFill>
                <a:srgbClr val="000000"/>
              </a:solidFill>
              <a:latin typeface="Arial"/>
              <a:ea typeface="Arial"/>
              <a:cs typeface="Arial"/>
              <a:sym typeface="Arial"/>
            </a:endParaRPr>
          </a:p>
          <a:p>
            <a:pPr indent="-381000" lvl="0" marL="457200" rtl="0" algn="l">
              <a:lnSpc>
                <a:spcPct val="115000"/>
              </a:lnSpc>
              <a:spcBef>
                <a:spcPts val="0"/>
              </a:spcBef>
              <a:spcAft>
                <a:spcPts val="0"/>
              </a:spcAft>
              <a:buClr>
                <a:srgbClr val="000000"/>
              </a:buClr>
              <a:buSzPts val="2400"/>
              <a:buFont typeface="Arial"/>
              <a:buChar char="●"/>
            </a:pPr>
            <a:r>
              <a:rPr b="1" lang="en-US" sz="2400">
                <a:solidFill>
                  <a:srgbClr val="000000"/>
                </a:solidFill>
                <a:latin typeface="Arial"/>
                <a:ea typeface="Arial"/>
                <a:cs typeface="Arial"/>
                <a:sym typeface="Arial"/>
              </a:rPr>
              <a:t>Foundation for mobile app development</a:t>
            </a:r>
            <a:r>
              <a:rPr lang="en-US" sz="2400">
                <a:solidFill>
                  <a:srgbClr val="000000"/>
                </a:solidFill>
                <a:latin typeface="Arial"/>
                <a:ea typeface="Arial"/>
                <a:cs typeface="Arial"/>
                <a:sym typeface="Arial"/>
              </a:rPr>
              <a:t> using frameworks like </a:t>
            </a:r>
            <a:r>
              <a:rPr b="1" lang="en-US" sz="2400">
                <a:solidFill>
                  <a:srgbClr val="000000"/>
                </a:solidFill>
                <a:latin typeface="Arial"/>
                <a:ea typeface="Arial"/>
                <a:cs typeface="Arial"/>
                <a:sym typeface="Arial"/>
              </a:rPr>
              <a:t>Ionic</a:t>
            </a:r>
            <a:r>
              <a:rPr lang="en-US" sz="2400">
                <a:solidFill>
                  <a:srgbClr val="000000"/>
                </a:solidFill>
                <a:latin typeface="Arial"/>
                <a:ea typeface="Arial"/>
                <a:cs typeface="Arial"/>
                <a:sym typeface="Arial"/>
              </a:rPr>
              <a:t>.</a:t>
            </a:r>
            <a:br>
              <a:rPr lang="en-US" sz="2400">
                <a:solidFill>
                  <a:srgbClr val="000000"/>
                </a:solidFill>
                <a:latin typeface="Arial"/>
                <a:ea typeface="Arial"/>
                <a:cs typeface="Arial"/>
                <a:sym typeface="Arial"/>
              </a:rPr>
            </a:br>
            <a:endParaRPr sz="2400">
              <a:solidFill>
                <a:srgbClr val="000000"/>
              </a:solidFill>
              <a:latin typeface="Arial"/>
              <a:ea typeface="Arial"/>
              <a:cs typeface="Arial"/>
              <a:sym typeface="Arial"/>
            </a:endParaRPr>
          </a:p>
          <a:p>
            <a:pPr indent="-381000" lvl="0" marL="457200" rtl="0" algn="l">
              <a:lnSpc>
                <a:spcPct val="115000"/>
              </a:lnSpc>
              <a:spcBef>
                <a:spcPts val="0"/>
              </a:spcBef>
              <a:spcAft>
                <a:spcPts val="0"/>
              </a:spcAft>
              <a:buClr>
                <a:srgbClr val="000000"/>
              </a:buClr>
              <a:buSzPts val="2400"/>
              <a:buFont typeface="Arial"/>
              <a:buChar char="●"/>
            </a:pPr>
            <a:r>
              <a:rPr b="1" lang="en-US" sz="2400">
                <a:solidFill>
                  <a:srgbClr val="000000"/>
                </a:solidFill>
                <a:latin typeface="Arial"/>
                <a:ea typeface="Arial"/>
                <a:cs typeface="Arial"/>
                <a:sym typeface="Arial"/>
              </a:rPr>
              <a:t>A key part of the MEAN Stack</a:t>
            </a:r>
            <a:r>
              <a:rPr lang="en-US" sz="2400">
                <a:solidFill>
                  <a:srgbClr val="000000"/>
                </a:solidFill>
                <a:latin typeface="Arial"/>
                <a:ea typeface="Arial"/>
                <a:cs typeface="Arial"/>
                <a:sym typeface="Arial"/>
              </a:rPr>
              <a:t> (MongoDB, Express, Angular, Node.js), commonly used for full-stack JavaScript applications.</a:t>
            </a:r>
            <a:br>
              <a:rPr lang="en-US" sz="2400">
                <a:solidFill>
                  <a:srgbClr val="000000"/>
                </a:solidFill>
                <a:latin typeface="Arial"/>
                <a:ea typeface="Arial"/>
                <a:cs typeface="Arial"/>
                <a:sym typeface="Arial"/>
              </a:rPr>
            </a:br>
            <a:endParaRPr sz="24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US" sz="2400">
                <a:solidFill>
                  <a:srgbClr val="000000"/>
                </a:solidFill>
                <a:latin typeface="Arial"/>
                <a:ea typeface="Arial"/>
                <a:cs typeface="Arial"/>
                <a:sym typeface="Arial"/>
              </a:rPr>
              <a:t>📘 </a:t>
            </a:r>
            <a:r>
              <a:rPr b="1" lang="en-US" sz="2400">
                <a:solidFill>
                  <a:srgbClr val="000000"/>
                </a:solidFill>
                <a:latin typeface="Arial"/>
                <a:ea typeface="Arial"/>
                <a:cs typeface="Arial"/>
                <a:sym typeface="Arial"/>
              </a:rPr>
              <a:t>Official documentation</a:t>
            </a:r>
            <a:r>
              <a:rPr lang="en-US" sz="2400">
                <a:solidFill>
                  <a:srgbClr val="000000"/>
                </a:solidFill>
                <a:latin typeface="Arial"/>
                <a:ea typeface="Arial"/>
                <a:cs typeface="Arial"/>
                <a:sym typeface="Arial"/>
              </a:rPr>
              <a:t>:</a:t>
            </a:r>
            <a:r>
              <a:rPr lang="en-US" sz="2400">
                <a:solidFill>
                  <a:srgbClr val="000000"/>
                </a:solidFill>
                <a:uFill>
                  <a:noFill/>
                </a:uFill>
                <a:latin typeface="Arial"/>
                <a:ea typeface="Arial"/>
                <a:cs typeface="Arial"/>
                <a:sym typeface="Arial"/>
                <a:hlinkClick r:id="rId3">
                  <a:extLst>
                    <a:ext uri="{A12FA001-AC4F-418D-AE19-62706E023703}">
                      <ahyp:hlinkClr val="tx"/>
                    </a:ext>
                  </a:extLst>
                </a:hlinkClick>
              </a:rPr>
              <a:t> </a:t>
            </a:r>
            <a:r>
              <a:rPr lang="en-US" sz="2400" u="sng">
                <a:solidFill>
                  <a:schemeClr val="hlink"/>
                </a:solidFill>
                <a:latin typeface="Arial"/>
                <a:ea typeface="Arial"/>
                <a:cs typeface="Arial"/>
                <a:sym typeface="Arial"/>
                <a:hlinkClick r:id="rId4"/>
              </a:rPr>
              <a:t>https://angular.io</a:t>
            </a:r>
            <a:endParaRPr sz="2400" u="sng">
              <a:solidFill>
                <a:schemeClr val="hlink"/>
              </a:solidFill>
              <a:latin typeface="Arial"/>
              <a:ea typeface="Arial"/>
              <a:cs typeface="Arial"/>
              <a:sym typeface="Arial"/>
            </a:endParaRPr>
          </a:p>
          <a:p>
            <a:pPr indent="0" lvl="0" marL="0" marR="0" rtl="0" algn="l">
              <a:lnSpc>
                <a:spcPct val="100000"/>
              </a:lnSpc>
              <a:spcBef>
                <a:spcPts val="1200"/>
              </a:spcBef>
              <a:spcAft>
                <a:spcPts val="0"/>
              </a:spcAft>
              <a:buNone/>
            </a:pPr>
            <a:r>
              <a:t/>
            </a:r>
            <a:endParaRPr sz="2400"/>
          </a:p>
        </p:txBody>
      </p:sp>
      <p:sp>
        <p:nvSpPr>
          <p:cNvPr id="294" name="Google Shape;294;p68"/>
          <p:cNvSpPr txBox="1"/>
          <p:nvPr/>
        </p:nvSpPr>
        <p:spPr>
          <a:xfrm flipH="1" rot="10800000">
            <a:off x="10102350" y="6285650"/>
            <a:ext cx="561600" cy="867000"/>
          </a:xfrm>
          <a:prstGeom prst="rect">
            <a:avLst/>
          </a:prstGeom>
          <a:noFill/>
          <a:ln>
            <a:noFill/>
          </a:ln>
        </p:spPr>
        <p:txBody>
          <a:bodyPr anchorCtr="0" anchor="t" bIns="50800" lIns="50800" spcFirstLastPara="1" rIns="50800" wrap="square" tIns="50800">
            <a:noAutofit/>
          </a:bodyPr>
          <a:lstStyle/>
          <a:p>
            <a:pPr indent="0" lvl="0" marL="0" marR="0" rtl="0" algn="l">
              <a:lnSpc>
                <a:spcPct val="100000"/>
              </a:lnSpc>
              <a:spcBef>
                <a:spcPts val="2800"/>
              </a:spcBef>
              <a:spcAft>
                <a:spcPts val="0"/>
              </a:spcAft>
              <a:buNone/>
            </a:pPr>
            <a:r>
              <a:t/>
            </a:r>
            <a:endParaRPr/>
          </a:p>
        </p:txBody>
      </p:sp>
      <p:sp>
        <p:nvSpPr>
          <p:cNvPr id="295" name="Google Shape;295;p68"/>
          <p:cNvSpPr txBox="1"/>
          <p:nvPr/>
        </p:nvSpPr>
        <p:spPr>
          <a:xfrm>
            <a:off x="6426200" y="4737100"/>
            <a:ext cx="152400" cy="279300"/>
          </a:xfrm>
          <a:prstGeom prst="rect">
            <a:avLst/>
          </a:prstGeom>
          <a:noFill/>
          <a:ln>
            <a:noFill/>
          </a:ln>
        </p:spPr>
        <p:txBody>
          <a:bodyPr anchorCtr="0" anchor="ctr" bIns="50800" lIns="50800" spcFirstLastPara="1" rIns="50800" wrap="square" tIns="50800">
            <a:noAutofit/>
          </a:bodyPr>
          <a:lstStyle/>
          <a:p>
            <a:pPr indent="0" lvl="0" marL="0" marR="0" rtl="0" algn="l">
              <a:lnSpc>
                <a:spcPct val="233333"/>
              </a:lnSpc>
              <a:spcBef>
                <a:spcPts val="0"/>
              </a:spcBef>
              <a:spcAft>
                <a:spcPts val="0"/>
              </a:spcAft>
              <a:buClr>
                <a:srgbClr val="000000"/>
              </a:buClr>
              <a:buSzPts val="1200"/>
              <a:buFont typeface="Times"/>
              <a:buNone/>
            </a:pPr>
            <a:r>
              <a:rPr b="0" i="0" lang="en-US" sz="1200" u="none" cap="none" strike="noStrike">
                <a:solidFill>
                  <a:srgbClr val="000000"/>
                </a:solidFill>
                <a:latin typeface="Times"/>
                <a:ea typeface="Times"/>
                <a:cs typeface="Times"/>
                <a:sym typeface="Times"/>
              </a:rPr>
              <a:t>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95"/>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lt1"/>
                </a:solidFill>
              </a:rPr>
              <a:t>ANGULAR - INTRODUCTION TO ANGULAR PRINCIPAL</a:t>
            </a:r>
            <a:endParaRPr/>
          </a:p>
        </p:txBody>
      </p:sp>
      <p:sp>
        <p:nvSpPr>
          <p:cNvPr id="487" name="Google Shape;487;p95"/>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Angular folder structure</a:t>
            </a:r>
            <a:endParaRPr/>
          </a:p>
        </p:txBody>
      </p:sp>
      <p:sp>
        <p:nvSpPr>
          <p:cNvPr id="488" name="Google Shape;488;p95"/>
          <p:cNvSpPr txBox="1"/>
          <p:nvPr/>
        </p:nvSpPr>
        <p:spPr>
          <a:xfrm>
            <a:off x="1746250" y="2882900"/>
            <a:ext cx="8768100" cy="541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Consolas"/>
                <a:ea typeface="Consolas"/>
                <a:cs typeface="Consolas"/>
                <a:sym typeface="Consolas"/>
              </a:rPr>
              <a:t>.vscode</a:t>
            </a:r>
            <a:r>
              <a:rPr lang="en-US" sz="2000"/>
              <a:t>: Includes VS Code configuration files</a:t>
            </a:r>
            <a:endParaRPr sz="2000"/>
          </a:p>
          <a:p>
            <a:pPr indent="0" lvl="0" marL="0" rtl="0" algn="l">
              <a:spcBef>
                <a:spcPts val="0"/>
              </a:spcBef>
              <a:spcAft>
                <a:spcPts val="0"/>
              </a:spcAft>
              <a:buNone/>
            </a:pPr>
            <a:r>
              <a:rPr lang="en-US" sz="2000"/>
              <a:t>•</a:t>
            </a:r>
            <a:r>
              <a:rPr lang="en-US" sz="2000">
                <a:latin typeface="Consolas"/>
                <a:ea typeface="Consolas"/>
                <a:cs typeface="Consolas"/>
                <a:sym typeface="Consolas"/>
              </a:rPr>
              <a:t>node_modules</a:t>
            </a:r>
            <a:r>
              <a:rPr lang="en-US" sz="2000"/>
              <a:t>: Includes npm packages needed for development and running the Angular application</a:t>
            </a:r>
            <a:endParaRPr sz="2000"/>
          </a:p>
          <a:p>
            <a:pPr indent="0" lvl="0" marL="0" rtl="0" algn="l">
              <a:spcBef>
                <a:spcPts val="0"/>
              </a:spcBef>
              <a:spcAft>
                <a:spcPts val="0"/>
              </a:spcAft>
              <a:buNone/>
            </a:pPr>
            <a:r>
              <a:rPr lang="en-US" sz="2000"/>
              <a:t>•</a:t>
            </a:r>
            <a:r>
              <a:rPr lang="en-US" sz="2000">
                <a:latin typeface="Consolas"/>
                <a:ea typeface="Consolas"/>
                <a:cs typeface="Consolas"/>
                <a:sym typeface="Consolas"/>
              </a:rPr>
              <a:t>src</a:t>
            </a:r>
            <a:r>
              <a:rPr lang="en-US" sz="2000"/>
              <a:t>: Contains the source files of the application</a:t>
            </a:r>
            <a:endParaRPr sz="2000"/>
          </a:p>
          <a:p>
            <a:pPr indent="0" lvl="0" marL="0" rtl="0" algn="l">
              <a:spcBef>
                <a:spcPts val="0"/>
              </a:spcBef>
              <a:spcAft>
                <a:spcPts val="0"/>
              </a:spcAft>
              <a:buNone/>
            </a:pPr>
            <a:r>
              <a:rPr lang="en-US" sz="2000"/>
              <a:t>• </a:t>
            </a:r>
            <a:r>
              <a:rPr lang="en-US" sz="2000">
                <a:latin typeface="Consolas"/>
                <a:ea typeface="Consolas"/>
                <a:cs typeface="Consolas"/>
                <a:sym typeface="Consolas"/>
              </a:rPr>
              <a:t>.editorconfig</a:t>
            </a:r>
            <a:r>
              <a:rPr lang="en-US" sz="2000"/>
              <a:t>: Defines coding styles for your editor</a:t>
            </a:r>
            <a:endParaRPr sz="2000"/>
          </a:p>
          <a:p>
            <a:pPr indent="0" lvl="0" marL="0" rtl="0" algn="l">
              <a:spcBef>
                <a:spcPts val="0"/>
              </a:spcBef>
              <a:spcAft>
                <a:spcPts val="0"/>
              </a:spcAft>
              <a:buNone/>
            </a:pPr>
            <a:r>
              <a:rPr lang="en-US" sz="2000"/>
              <a:t>• </a:t>
            </a:r>
            <a:r>
              <a:rPr lang="en-US" sz="2000">
                <a:latin typeface="Consolas"/>
                <a:ea typeface="Consolas"/>
                <a:cs typeface="Consolas"/>
                <a:sym typeface="Consolas"/>
              </a:rPr>
              <a:t>.gitignore</a:t>
            </a:r>
            <a:r>
              <a:rPr lang="en-US" sz="2000"/>
              <a:t>: Specifies files and folders that Git should not track</a:t>
            </a:r>
            <a:endParaRPr sz="2000"/>
          </a:p>
          <a:p>
            <a:pPr indent="0" lvl="0" marL="0" rtl="0" algn="l">
              <a:spcBef>
                <a:spcPts val="0"/>
              </a:spcBef>
              <a:spcAft>
                <a:spcPts val="0"/>
              </a:spcAft>
              <a:buNone/>
            </a:pPr>
            <a:r>
              <a:rPr lang="en-US" sz="2000"/>
              <a:t>• </a:t>
            </a:r>
            <a:r>
              <a:rPr lang="en-US" sz="2000">
                <a:latin typeface="Consolas"/>
                <a:ea typeface="Consolas"/>
                <a:cs typeface="Consolas"/>
                <a:sym typeface="Consolas"/>
              </a:rPr>
              <a:t>angular.json</a:t>
            </a:r>
            <a:r>
              <a:rPr lang="en-US" sz="2000"/>
              <a:t>: The main configuration file of the Angular CLI workspace</a:t>
            </a:r>
            <a:endParaRPr sz="2000"/>
          </a:p>
          <a:p>
            <a:pPr indent="0" lvl="0" marL="0" rtl="0" algn="l">
              <a:spcBef>
                <a:spcPts val="0"/>
              </a:spcBef>
              <a:spcAft>
                <a:spcPts val="0"/>
              </a:spcAft>
              <a:buNone/>
            </a:pPr>
            <a:r>
              <a:rPr lang="en-US" sz="2000"/>
              <a:t>• </a:t>
            </a:r>
            <a:r>
              <a:rPr lang="en-US" sz="2000">
                <a:latin typeface="Consolas"/>
                <a:ea typeface="Consolas"/>
                <a:cs typeface="Consolas"/>
                <a:sym typeface="Consolas"/>
              </a:rPr>
              <a:t>package.json</a:t>
            </a:r>
            <a:r>
              <a:rPr lang="en-US" sz="2000"/>
              <a:t> and </a:t>
            </a:r>
            <a:r>
              <a:rPr lang="en-US" sz="2000">
                <a:latin typeface="Consolas"/>
                <a:ea typeface="Consolas"/>
                <a:cs typeface="Consolas"/>
                <a:sym typeface="Consolas"/>
              </a:rPr>
              <a:t>package-lock.json</a:t>
            </a:r>
            <a:r>
              <a:rPr lang="en-US" sz="2000"/>
              <a:t>: Provide definitions of npm packages, along with their exact versions, which are needed to develop, test, and run the Angular application</a:t>
            </a:r>
            <a:endParaRPr sz="2000"/>
          </a:p>
          <a:p>
            <a:pPr indent="0" lvl="0" marL="0" rtl="0" algn="l">
              <a:spcBef>
                <a:spcPts val="0"/>
              </a:spcBef>
              <a:spcAft>
                <a:spcPts val="0"/>
              </a:spcAft>
              <a:buNone/>
            </a:pPr>
            <a:r>
              <a:rPr lang="en-US" sz="2000"/>
              <a:t>• </a:t>
            </a:r>
            <a:r>
              <a:rPr lang="en-US" sz="2000">
                <a:latin typeface="Consolas"/>
                <a:ea typeface="Consolas"/>
                <a:cs typeface="Consolas"/>
                <a:sym typeface="Consolas"/>
              </a:rPr>
              <a:t>README.md</a:t>
            </a:r>
            <a:r>
              <a:rPr lang="en-US" sz="2000"/>
              <a:t>: A README file that is automatically generated from the Angular CLI</a:t>
            </a:r>
            <a:endParaRPr sz="2000"/>
          </a:p>
          <a:p>
            <a:pPr indent="0" lvl="0" marL="0" rtl="0" algn="l">
              <a:spcBef>
                <a:spcPts val="0"/>
              </a:spcBef>
              <a:spcAft>
                <a:spcPts val="0"/>
              </a:spcAft>
              <a:buNone/>
            </a:pPr>
            <a:r>
              <a:rPr lang="en-US" sz="2000"/>
              <a:t>• </a:t>
            </a:r>
            <a:r>
              <a:rPr lang="en-US" sz="2000">
                <a:latin typeface="Consolas"/>
                <a:ea typeface="Consolas"/>
                <a:cs typeface="Consolas"/>
                <a:sym typeface="Consolas"/>
              </a:rPr>
              <a:t>tsconfig.app.json</a:t>
            </a:r>
            <a:r>
              <a:rPr lang="en-US" sz="2000"/>
              <a:t>: TypeScript configuration that is specific to the Angular application</a:t>
            </a:r>
            <a:endParaRPr sz="2000"/>
          </a:p>
          <a:p>
            <a:pPr indent="0" lvl="0" marL="0" rtl="0" algn="l">
              <a:spcBef>
                <a:spcPts val="0"/>
              </a:spcBef>
              <a:spcAft>
                <a:spcPts val="0"/>
              </a:spcAft>
              <a:buNone/>
            </a:pPr>
            <a:r>
              <a:rPr lang="en-US" sz="2000"/>
              <a:t>• </a:t>
            </a:r>
            <a:r>
              <a:rPr lang="en-US" sz="2000">
                <a:latin typeface="Consolas"/>
                <a:ea typeface="Consolas"/>
                <a:cs typeface="Consolas"/>
                <a:sym typeface="Consolas"/>
              </a:rPr>
              <a:t>tsconfig.json</a:t>
            </a:r>
            <a:r>
              <a:rPr lang="en-US" sz="2000"/>
              <a:t>: TypeScript configuration that is specific to the Angular CLI workspace</a:t>
            </a:r>
            <a:endParaRPr sz="2000"/>
          </a:p>
          <a:p>
            <a:pPr indent="0" lvl="0" marL="0" rtl="0" algn="l">
              <a:spcBef>
                <a:spcPts val="0"/>
              </a:spcBef>
              <a:spcAft>
                <a:spcPts val="0"/>
              </a:spcAft>
              <a:buNone/>
            </a:pPr>
            <a:r>
              <a:rPr lang="en-US" sz="2000"/>
              <a:t>• </a:t>
            </a:r>
            <a:r>
              <a:rPr lang="en-US" sz="2000">
                <a:latin typeface="Consolas"/>
                <a:ea typeface="Consolas"/>
                <a:cs typeface="Consolas"/>
                <a:sym typeface="Consolas"/>
              </a:rPr>
              <a:t>tsconfig.spec.json</a:t>
            </a:r>
            <a:r>
              <a:rPr lang="en-US" sz="2000"/>
              <a:t>: TypeScript configuration that is specific to unit tests</a:t>
            </a:r>
            <a:endParaRPr sz="2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96"/>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96"/>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Angular folder structure(2)</a:t>
            </a:r>
            <a:endParaRPr/>
          </a:p>
        </p:txBody>
      </p:sp>
      <p:sp>
        <p:nvSpPr>
          <p:cNvPr id="495" name="Google Shape;495;p96"/>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rPr>
              <a:t>app: Contains all the Angular-related files of the application. You interact with this folder most of the time during development.</a:t>
            </a:r>
            <a:endParaRPr sz="2400">
              <a:solidFill>
                <a:srgbClr val="000000"/>
              </a:solidFill>
            </a:endParaRPr>
          </a:p>
          <a:p>
            <a:pPr indent="0" lvl="0" marL="0" rtl="0" algn="l">
              <a:spcBef>
                <a:spcPts val="2800"/>
              </a:spcBef>
              <a:spcAft>
                <a:spcPts val="0"/>
              </a:spcAft>
              <a:buNone/>
            </a:pPr>
            <a:r>
              <a:rPr lang="en-US" sz="2400">
                <a:solidFill>
                  <a:srgbClr val="000000"/>
                </a:solidFill>
              </a:rPr>
              <a:t>•assets: Contains static assets such as fonts, images, and icons.</a:t>
            </a:r>
            <a:endParaRPr sz="2400">
              <a:solidFill>
                <a:srgbClr val="000000"/>
              </a:solidFill>
            </a:endParaRPr>
          </a:p>
          <a:p>
            <a:pPr indent="0" lvl="0" marL="0" rtl="0" algn="l">
              <a:spcBef>
                <a:spcPts val="2800"/>
              </a:spcBef>
              <a:spcAft>
                <a:spcPts val="0"/>
              </a:spcAft>
              <a:buNone/>
            </a:pPr>
            <a:r>
              <a:rPr lang="en-US" sz="2400">
                <a:solidFill>
                  <a:srgbClr val="000000"/>
                </a:solidFill>
              </a:rPr>
              <a:t>• favicon.ico: The icon displayed in the tab of your browser, along with the page title.</a:t>
            </a:r>
            <a:endParaRPr sz="2400">
              <a:solidFill>
                <a:srgbClr val="000000"/>
              </a:solidFill>
            </a:endParaRPr>
          </a:p>
          <a:p>
            <a:pPr indent="0" lvl="0" marL="0" rtl="0" algn="l">
              <a:spcBef>
                <a:spcPts val="2800"/>
              </a:spcBef>
              <a:spcAft>
                <a:spcPts val="0"/>
              </a:spcAft>
              <a:buNone/>
            </a:pPr>
            <a:r>
              <a:rPr lang="en-US" sz="2400">
                <a:solidFill>
                  <a:srgbClr val="000000"/>
                </a:solidFill>
              </a:rPr>
              <a:t>• index.html: The main HTML page of the Angular application.</a:t>
            </a:r>
            <a:endParaRPr sz="2400">
              <a:solidFill>
                <a:srgbClr val="000000"/>
              </a:solidFill>
            </a:endParaRPr>
          </a:p>
          <a:p>
            <a:pPr indent="0" lvl="0" marL="0" rtl="0" algn="l">
              <a:spcBef>
                <a:spcPts val="2800"/>
              </a:spcBef>
              <a:spcAft>
                <a:spcPts val="0"/>
              </a:spcAft>
              <a:buNone/>
            </a:pPr>
            <a:r>
              <a:rPr lang="en-US" sz="2400">
                <a:solidFill>
                  <a:srgbClr val="000000"/>
                </a:solidFill>
              </a:rPr>
              <a:t>• main.ts: The main entry point of the Angular application.</a:t>
            </a:r>
            <a:endParaRPr sz="2400">
              <a:solidFill>
                <a:srgbClr val="000000"/>
              </a:solidFill>
            </a:endParaRPr>
          </a:p>
          <a:p>
            <a:pPr indent="0" lvl="0" marL="0" rtl="0" algn="l">
              <a:spcBef>
                <a:spcPts val="2800"/>
              </a:spcBef>
              <a:spcAft>
                <a:spcPts val="0"/>
              </a:spcAft>
              <a:buNone/>
            </a:pPr>
            <a:r>
              <a:rPr lang="en-US" sz="2400">
                <a:solidFill>
                  <a:srgbClr val="000000"/>
                </a:solidFill>
              </a:rPr>
              <a:t>•styles.css: Contains application-wide styles. These are CSS styles that apply globally to the Angular application. The extension of this file depends on the stylesheet format you choose when creating the application.</a:t>
            </a:r>
            <a:endParaRPr sz="2400">
              <a:solidFill>
                <a:srgbClr val="000000"/>
              </a:solidFill>
            </a:endParaRPr>
          </a:p>
          <a:p>
            <a:pPr indent="0" lvl="0" marL="0" rtl="0" algn="l">
              <a:spcBef>
                <a:spcPts val="2800"/>
              </a:spcBef>
              <a:spcAft>
                <a:spcPts val="0"/>
              </a:spcAft>
              <a:buNone/>
            </a:pPr>
            <a:r>
              <a:t/>
            </a:r>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97"/>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97"/>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Sample code in Angular</a:t>
            </a:r>
            <a:endParaRPr/>
          </a:p>
        </p:txBody>
      </p:sp>
      <p:sp>
        <p:nvSpPr>
          <p:cNvPr id="502" name="Google Shape;502;p97"/>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rPr>
              <a:t>app.component.css: Contains CSS styles specific for the sample page</a:t>
            </a:r>
            <a:endParaRPr sz="2400">
              <a:solidFill>
                <a:srgbClr val="000000"/>
              </a:solidFill>
            </a:endParaRPr>
          </a:p>
          <a:p>
            <a:pPr indent="0" lvl="0" marL="0" rtl="0" algn="l">
              <a:spcBef>
                <a:spcPts val="2800"/>
              </a:spcBef>
              <a:spcAft>
                <a:spcPts val="0"/>
              </a:spcAft>
              <a:buNone/>
            </a:pPr>
            <a:r>
              <a:rPr lang="en-US" sz="2400">
                <a:solidFill>
                  <a:srgbClr val="000000"/>
                </a:solidFill>
              </a:rPr>
              <a:t>• </a:t>
            </a:r>
            <a:r>
              <a:rPr lang="en-US" sz="2400">
                <a:solidFill>
                  <a:srgbClr val="000000"/>
                </a:solidFill>
              </a:rPr>
              <a:t>app.component.html: Contains the HTML content of the sample page</a:t>
            </a:r>
            <a:endParaRPr sz="2400">
              <a:solidFill>
                <a:srgbClr val="000000"/>
              </a:solidFill>
            </a:endParaRPr>
          </a:p>
          <a:p>
            <a:pPr indent="0" lvl="0" marL="0" rtl="0" algn="l">
              <a:spcBef>
                <a:spcPts val="2800"/>
              </a:spcBef>
              <a:spcAft>
                <a:spcPts val="0"/>
              </a:spcAft>
              <a:buNone/>
            </a:pPr>
            <a:r>
              <a:rPr lang="en-US" sz="2400">
                <a:solidFill>
                  <a:srgbClr val="000000"/>
                </a:solidFill>
              </a:rPr>
              <a:t>•app.component.spec.ts: Contains unit tests for the sample page</a:t>
            </a:r>
            <a:endParaRPr sz="2400">
              <a:solidFill>
                <a:srgbClr val="000000"/>
              </a:solidFill>
            </a:endParaRPr>
          </a:p>
          <a:p>
            <a:pPr indent="0" lvl="0" marL="0" rtl="0" algn="l">
              <a:spcBef>
                <a:spcPts val="2800"/>
              </a:spcBef>
              <a:spcAft>
                <a:spcPts val="0"/>
              </a:spcAft>
              <a:buNone/>
            </a:pPr>
            <a:r>
              <a:rPr lang="en-US" sz="2400">
                <a:solidFill>
                  <a:srgbClr val="000000"/>
                </a:solidFill>
              </a:rPr>
              <a:t>•app.component.ts: Defines the </a:t>
            </a:r>
            <a:r>
              <a:rPr i="1" lang="en-US" sz="2400">
                <a:solidFill>
                  <a:srgbClr val="000000"/>
                </a:solidFill>
              </a:rPr>
              <a:t>presentational logic</a:t>
            </a:r>
            <a:r>
              <a:rPr lang="en-US" sz="2400">
                <a:solidFill>
                  <a:srgbClr val="000000"/>
                </a:solidFill>
              </a:rPr>
              <a:t> of the sample page</a:t>
            </a:r>
            <a:endParaRPr sz="2400">
              <a:solidFill>
                <a:srgbClr val="000000"/>
              </a:solidFill>
            </a:endParaRPr>
          </a:p>
          <a:p>
            <a:pPr indent="0" lvl="0" marL="0" rtl="0" algn="l">
              <a:spcBef>
                <a:spcPts val="2800"/>
              </a:spcBef>
              <a:spcAft>
                <a:spcPts val="0"/>
              </a:spcAft>
              <a:buNone/>
            </a:pPr>
            <a:r>
              <a:rPr lang="en-US" sz="2400">
                <a:solidFill>
                  <a:srgbClr val="000000"/>
                </a:solidFill>
              </a:rPr>
              <a:t>•app.module.ts: Defines the main </a:t>
            </a:r>
            <a:r>
              <a:rPr b="1" lang="en-US" sz="2400">
                <a:solidFill>
                  <a:srgbClr val="000000"/>
                </a:solidFill>
              </a:rPr>
              <a:t>module</a:t>
            </a:r>
            <a:r>
              <a:rPr lang="en-US" sz="2400">
                <a:solidFill>
                  <a:srgbClr val="000000"/>
                </a:solidFill>
              </a:rPr>
              <a:t> of the Angular application</a:t>
            </a:r>
            <a:endParaRPr sz="2400">
              <a:solidFill>
                <a:srgbClr val="000000"/>
              </a:solidFill>
            </a:endParaRPr>
          </a:p>
          <a:p>
            <a:pPr indent="0" lvl="0" marL="0" rtl="0" algn="l">
              <a:spcBef>
                <a:spcPts val="2800"/>
              </a:spcBef>
              <a:spcAft>
                <a:spcPts val="0"/>
              </a:spcAft>
              <a:buNone/>
            </a:pPr>
            <a:r>
              <a:t/>
            </a:r>
            <a:endParaRPr sz="2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98"/>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lt1"/>
                </a:solidFill>
              </a:rPr>
              <a:t>ANGULAR - INTRODUCTION TO ANGULAR PRINCIPAL</a:t>
            </a:r>
            <a:endParaRPr/>
          </a:p>
        </p:txBody>
      </p:sp>
      <p:sp>
        <p:nvSpPr>
          <p:cNvPr id="508" name="Google Shape;508;p98"/>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MVC in Angular</a:t>
            </a:r>
            <a:endParaRPr/>
          </a:p>
        </p:txBody>
      </p:sp>
      <p:pic>
        <p:nvPicPr>
          <p:cNvPr id="509" name="Google Shape;509;p98"/>
          <p:cNvPicPr preferRelativeResize="0"/>
          <p:nvPr/>
        </p:nvPicPr>
        <p:blipFill>
          <a:blip r:embed="rId3">
            <a:alphaModFix/>
          </a:blip>
          <a:stretch>
            <a:fillRect/>
          </a:stretch>
        </p:blipFill>
        <p:spPr>
          <a:xfrm>
            <a:off x="521375" y="2882900"/>
            <a:ext cx="11366999" cy="61628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99"/>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99"/>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Component in Angular</a:t>
            </a:r>
            <a:endParaRPr/>
          </a:p>
        </p:txBody>
      </p:sp>
      <p:sp>
        <p:nvSpPr>
          <p:cNvPr id="516" name="Google Shape;516;p99"/>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latin typeface="Arial"/>
                <a:ea typeface="Arial"/>
                <a:cs typeface="Arial"/>
                <a:sym typeface="Arial"/>
              </a:rPr>
              <a:t>Files prefixed with </a:t>
            </a:r>
            <a:r>
              <a:rPr lang="en-US" sz="2400">
                <a:solidFill>
                  <a:srgbClr val="188038"/>
                </a:solidFill>
                <a:latin typeface="Roboto Mono"/>
                <a:ea typeface="Roboto Mono"/>
                <a:cs typeface="Roboto Mono"/>
                <a:sym typeface="Roboto Mono"/>
              </a:rPr>
              <a:t>app.component</a:t>
            </a:r>
            <a:r>
              <a:rPr lang="en-US" sz="2400">
                <a:solidFill>
                  <a:srgbClr val="000000"/>
                </a:solidFill>
                <a:latin typeface="Arial"/>
                <a:ea typeface="Arial"/>
                <a:cs typeface="Arial"/>
                <a:sym typeface="Arial"/>
              </a:rPr>
              <a:t> define an Angular component.</a:t>
            </a:r>
            <a:endParaRPr sz="2400">
              <a:solidFill>
                <a:srgbClr val="000000"/>
              </a:solidFill>
              <a:latin typeface="Arial"/>
              <a:ea typeface="Arial"/>
              <a:cs typeface="Arial"/>
              <a:sym typeface="Arial"/>
            </a:endParaRPr>
          </a:p>
          <a:p>
            <a:pPr indent="0" lvl="0" marL="0" rtl="0" algn="l">
              <a:spcBef>
                <a:spcPts val="2800"/>
              </a:spcBef>
              <a:spcAft>
                <a:spcPts val="0"/>
              </a:spcAft>
              <a:buNone/>
            </a:pPr>
            <a:r>
              <a:rPr lang="en-US" sz="2400">
                <a:solidFill>
                  <a:srgbClr val="000000"/>
                </a:solidFill>
                <a:latin typeface="Arial"/>
                <a:ea typeface="Arial"/>
                <a:cs typeface="Arial"/>
                <a:sym typeface="Arial"/>
              </a:rPr>
              <a:t>In Angular, a </a:t>
            </a:r>
            <a:r>
              <a:rPr b="1" lang="en-US" sz="2400">
                <a:solidFill>
                  <a:srgbClr val="000000"/>
                </a:solidFill>
                <a:latin typeface="Arial"/>
                <a:ea typeface="Arial"/>
                <a:cs typeface="Arial"/>
                <a:sym typeface="Arial"/>
              </a:rPr>
              <a:t>component</a:t>
            </a:r>
            <a:r>
              <a:rPr lang="en-US" sz="2400">
                <a:solidFill>
                  <a:srgbClr val="000000"/>
                </a:solidFill>
                <a:latin typeface="Arial"/>
                <a:ea typeface="Arial"/>
                <a:cs typeface="Arial"/>
                <a:sym typeface="Arial"/>
              </a:rPr>
              <a:t> is responsible for controlling a specific part of the web page by linking </a:t>
            </a:r>
            <a:r>
              <a:rPr b="1" lang="en-US" sz="2400">
                <a:solidFill>
                  <a:srgbClr val="000000"/>
                </a:solidFill>
                <a:latin typeface="Arial"/>
                <a:ea typeface="Arial"/>
                <a:cs typeface="Arial"/>
                <a:sym typeface="Arial"/>
              </a:rPr>
              <a:t>presentation logic</a:t>
            </a:r>
            <a:r>
              <a:rPr lang="en-US" sz="2400">
                <a:solidFill>
                  <a:srgbClr val="000000"/>
                </a:solidFill>
                <a:latin typeface="Arial"/>
                <a:ea typeface="Arial"/>
                <a:cs typeface="Arial"/>
                <a:sym typeface="Arial"/>
              </a:rPr>
              <a:t> (written in TypeScript) with the </a:t>
            </a:r>
            <a:r>
              <a:rPr b="1" lang="en-US" sz="2400">
                <a:solidFill>
                  <a:srgbClr val="000000"/>
                </a:solidFill>
                <a:latin typeface="Arial"/>
                <a:ea typeface="Arial"/>
                <a:cs typeface="Arial"/>
                <a:sym typeface="Arial"/>
              </a:rPr>
              <a:t>HTML template</a:t>
            </a:r>
            <a:r>
              <a:rPr lang="en-US" sz="2400">
                <a:solidFill>
                  <a:srgbClr val="000000"/>
                </a:solidFill>
                <a:latin typeface="Arial"/>
                <a:ea typeface="Arial"/>
                <a:cs typeface="Arial"/>
                <a:sym typeface="Arial"/>
              </a:rPr>
              <a:t> that defines the view.</a:t>
            </a:r>
            <a:endParaRPr sz="2400">
              <a:solidFill>
                <a:srgbClr val="000000"/>
              </a:solidFill>
              <a:latin typeface="Arial"/>
              <a:ea typeface="Arial"/>
              <a:cs typeface="Arial"/>
              <a:sym typeface="Arial"/>
            </a:endParaRPr>
          </a:p>
          <a:p>
            <a:pPr indent="0" lvl="0" marL="0" rtl="0" algn="l">
              <a:spcBef>
                <a:spcPts val="2800"/>
              </a:spcBef>
              <a:spcAft>
                <a:spcPts val="0"/>
              </a:spcAft>
              <a:buNone/>
            </a:pPr>
            <a:r>
              <a:rPr lang="en-US" sz="2400">
                <a:solidFill>
                  <a:srgbClr val="000000"/>
                </a:solidFill>
                <a:latin typeface="Arial"/>
                <a:ea typeface="Arial"/>
                <a:cs typeface="Arial"/>
                <a:sym typeface="Arial"/>
              </a:rPr>
              <a:t>Every Angular application has at least one </a:t>
            </a:r>
            <a:r>
              <a:rPr b="1" lang="en-US" sz="2400">
                <a:solidFill>
                  <a:srgbClr val="000000"/>
                </a:solidFill>
                <a:latin typeface="Arial"/>
                <a:ea typeface="Arial"/>
                <a:cs typeface="Arial"/>
                <a:sym typeface="Arial"/>
              </a:rPr>
              <a:t>root component</a:t>
            </a:r>
            <a:r>
              <a:rPr lang="en-US" sz="2400">
                <a:solidFill>
                  <a:srgbClr val="000000"/>
                </a:solidFill>
                <a:latin typeface="Arial"/>
                <a:ea typeface="Arial"/>
                <a:cs typeface="Arial"/>
                <a:sym typeface="Arial"/>
              </a:rPr>
              <a:t>, conventionally named </a:t>
            </a:r>
            <a:r>
              <a:rPr lang="en-US" sz="2400">
                <a:solidFill>
                  <a:srgbClr val="188038"/>
                </a:solidFill>
                <a:latin typeface="Roboto Mono"/>
                <a:ea typeface="Roboto Mono"/>
                <a:cs typeface="Roboto Mono"/>
                <a:sym typeface="Roboto Mono"/>
              </a:rPr>
              <a:t>AppComponent</a:t>
            </a:r>
            <a:r>
              <a:rPr lang="en-US" sz="2400">
                <a:solidFill>
                  <a:srgbClr val="000000"/>
                </a:solidFill>
                <a:latin typeface="Arial"/>
                <a:ea typeface="Arial"/>
                <a:cs typeface="Arial"/>
                <a:sym typeface="Arial"/>
              </a:rPr>
              <a:t>, which serves as the main entry point for rendering content on the page.</a:t>
            </a:r>
            <a:endParaRPr sz="2400">
              <a:solidFill>
                <a:srgbClr val="00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100"/>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00"/>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index.html</a:t>
            </a:r>
            <a:endParaRPr/>
          </a:p>
        </p:txBody>
      </p:sp>
      <p:sp>
        <p:nvSpPr>
          <p:cNvPr id="523" name="Google Shape;523;p100"/>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latin typeface="Arial"/>
                <a:ea typeface="Arial"/>
                <a:cs typeface="Arial"/>
                <a:sym typeface="Arial"/>
              </a:rPr>
              <a:t>Every Angular application includes a main HTML file named </a:t>
            </a:r>
            <a:r>
              <a:rPr b="1" lang="en-US" sz="2400">
                <a:solidFill>
                  <a:srgbClr val="188038"/>
                </a:solidFill>
                <a:latin typeface="Roboto Mono"/>
                <a:ea typeface="Roboto Mono"/>
                <a:cs typeface="Roboto Mono"/>
                <a:sym typeface="Roboto Mono"/>
              </a:rPr>
              <a:t>index.html</a:t>
            </a:r>
            <a:r>
              <a:rPr lang="en-US" sz="2400">
                <a:solidFill>
                  <a:srgbClr val="000000"/>
                </a:solidFill>
                <a:latin typeface="Arial"/>
                <a:ea typeface="Arial"/>
                <a:cs typeface="Arial"/>
                <a:sym typeface="Arial"/>
              </a:rPr>
              <a:t>, located in the </a:t>
            </a:r>
            <a:r>
              <a:rPr b="1" lang="en-US" sz="2400">
                <a:solidFill>
                  <a:srgbClr val="188038"/>
                </a:solidFill>
                <a:latin typeface="Roboto Mono"/>
                <a:ea typeface="Roboto Mono"/>
                <a:cs typeface="Roboto Mono"/>
                <a:sym typeface="Roboto Mono"/>
              </a:rPr>
              <a:t>src</a:t>
            </a:r>
            <a:r>
              <a:rPr lang="en-US" sz="2400">
                <a:solidFill>
                  <a:srgbClr val="000000"/>
                </a:solidFill>
                <a:latin typeface="Arial"/>
                <a:ea typeface="Arial"/>
                <a:cs typeface="Arial"/>
                <a:sym typeface="Arial"/>
              </a:rPr>
              <a:t> folder. This file contains the following </a:t>
            </a:r>
            <a:r>
              <a:rPr lang="en-US" sz="2400">
                <a:solidFill>
                  <a:srgbClr val="188038"/>
                </a:solidFill>
                <a:latin typeface="Roboto Mono"/>
                <a:ea typeface="Roboto Mono"/>
                <a:cs typeface="Roboto Mono"/>
                <a:sym typeface="Roboto Mono"/>
              </a:rPr>
              <a:t>&lt;body&gt;</a:t>
            </a:r>
            <a:r>
              <a:rPr lang="en-US" sz="2400">
                <a:solidFill>
                  <a:srgbClr val="000000"/>
                </a:solidFill>
                <a:latin typeface="Arial"/>
                <a:ea typeface="Arial"/>
                <a:cs typeface="Arial"/>
                <a:sym typeface="Arial"/>
              </a:rPr>
              <a:t> element:</a:t>
            </a:r>
            <a:endParaRPr sz="2400">
              <a:solidFill>
                <a:srgbClr val="000000"/>
              </a:solidFill>
            </a:endParaRPr>
          </a:p>
          <a:p>
            <a:pPr indent="0" lvl="0" marL="0" rtl="0" algn="l">
              <a:spcBef>
                <a:spcPts val="2800"/>
              </a:spcBef>
              <a:spcAft>
                <a:spcPts val="0"/>
              </a:spcAft>
              <a:buNone/>
            </a:pPr>
            <a:r>
              <a:t/>
            </a:r>
            <a:endParaRPr sz="2400">
              <a:solidFill>
                <a:srgbClr val="000000"/>
              </a:solidFill>
            </a:endParaRPr>
          </a:p>
          <a:p>
            <a:pPr indent="0" lvl="0" marL="0" rtl="0" algn="l">
              <a:spcBef>
                <a:spcPts val="2800"/>
              </a:spcBef>
              <a:spcAft>
                <a:spcPts val="0"/>
              </a:spcAft>
              <a:buNone/>
            </a:pPr>
            <a:r>
              <a:t/>
            </a:r>
            <a:endParaRPr sz="2400">
              <a:solidFill>
                <a:srgbClr val="000000"/>
              </a:solidFill>
            </a:endParaRPr>
          </a:p>
          <a:p>
            <a:pPr indent="0" lvl="0" marL="0" rtl="0" algn="l">
              <a:spcBef>
                <a:spcPts val="2800"/>
              </a:spcBef>
              <a:spcAft>
                <a:spcPts val="0"/>
              </a:spcAft>
              <a:buNone/>
            </a:pPr>
            <a:r>
              <a:t/>
            </a:r>
            <a:endParaRPr sz="2400">
              <a:solidFill>
                <a:srgbClr val="000000"/>
              </a:solidFill>
            </a:endParaRPr>
          </a:p>
          <a:p>
            <a:pPr indent="0" lvl="0" marL="0" rtl="0" algn="l">
              <a:spcBef>
                <a:spcPts val="2800"/>
              </a:spcBef>
              <a:spcAft>
                <a:spcPts val="0"/>
              </a:spcAft>
              <a:buNone/>
            </a:pPr>
            <a:r>
              <a:rPr lang="en-US" sz="2400">
                <a:solidFill>
                  <a:srgbClr val="000000"/>
                </a:solidFill>
                <a:latin typeface="Arial"/>
                <a:ea typeface="Arial"/>
                <a:cs typeface="Arial"/>
                <a:sym typeface="Arial"/>
              </a:rPr>
              <a:t>The custom </a:t>
            </a:r>
            <a:r>
              <a:rPr lang="en-US" sz="2400">
                <a:solidFill>
                  <a:srgbClr val="188038"/>
                </a:solidFill>
                <a:latin typeface="Roboto Mono"/>
                <a:ea typeface="Roboto Mono"/>
                <a:cs typeface="Roboto Mono"/>
                <a:sym typeface="Roboto Mono"/>
              </a:rPr>
              <a:t>&lt;app-root&gt;</a:t>
            </a:r>
            <a:r>
              <a:rPr lang="en-US" sz="2400">
                <a:solidFill>
                  <a:srgbClr val="000000"/>
                </a:solidFill>
                <a:latin typeface="Arial"/>
                <a:ea typeface="Arial"/>
                <a:cs typeface="Arial"/>
                <a:sym typeface="Arial"/>
              </a:rPr>
              <a:t> tag represents the </a:t>
            </a:r>
            <a:r>
              <a:rPr b="1" lang="en-US" sz="2400">
                <a:solidFill>
                  <a:srgbClr val="000000"/>
                </a:solidFill>
                <a:latin typeface="Arial"/>
                <a:ea typeface="Arial"/>
                <a:cs typeface="Arial"/>
                <a:sym typeface="Arial"/>
              </a:rPr>
              <a:t>root component</a:t>
            </a:r>
            <a:r>
              <a:rPr lang="en-US" sz="2400">
                <a:solidFill>
                  <a:srgbClr val="000000"/>
                </a:solidFill>
                <a:latin typeface="Arial"/>
                <a:ea typeface="Arial"/>
                <a:cs typeface="Arial"/>
                <a:sym typeface="Arial"/>
              </a:rPr>
              <a:t> of the Angular application (typically </a:t>
            </a:r>
            <a:r>
              <a:rPr lang="en-US" sz="2400">
                <a:solidFill>
                  <a:srgbClr val="188038"/>
                </a:solidFill>
                <a:latin typeface="Roboto Mono"/>
                <a:ea typeface="Roboto Mono"/>
                <a:cs typeface="Roboto Mono"/>
                <a:sym typeface="Roboto Mono"/>
              </a:rPr>
              <a:t>AppComponent</a:t>
            </a:r>
            <a:r>
              <a:rPr lang="en-US" sz="2400">
                <a:solidFill>
                  <a:srgbClr val="000000"/>
                </a:solidFill>
                <a:latin typeface="Arial"/>
                <a:ea typeface="Arial"/>
                <a:cs typeface="Arial"/>
                <a:sym typeface="Arial"/>
              </a:rPr>
              <a:t>). It acts as a </a:t>
            </a:r>
            <a:r>
              <a:rPr b="1" lang="en-US" sz="2400">
                <a:solidFill>
                  <a:srgbClr val="000000"/>
                </a:solidFill>
                <a:latin typeface="Arial"/>
                <a:ea typeface="Arial"/>
                <a:cs typeface="Arial"/>
                <a:sym typeface="Arial"/>
              </a:rPr>
              <a:t>placeholder</a:t>
            </a:r>
            <a:r>
              <a:rPr lang="en-US" sz="2400">
                <a:solidFill>
                  <a:srgbClr val="000000"/>
                </a:solidFill>
                <a:latin typeface="Arial"/>
                <a:ea typeface="Arial"/>
                <a:cs typeface="Arial"/>
                <a:sym typeface="Arial"/>
              </a:rPr>
              <a:t> where Angular dynamically renders the template and logic of the root component. This is the starting point of the application’s UI.</a:t>
            </a:r>
            <a:endParaRPr sz="2400">
              <a:solidFill>
                <a:srgbClr val="000000"/>
              </a:solidFill>
            </a:endParaRPr>
          </a:p>
          <a:p>
            <a:pPr indent="0" lvl="0" marL="0" rtl="0" algn="l">
              <a:spcBef>
                <a:spcPts val="2800"/>
              </a:spcBef>
              <a:spcAft>
                <a:spcPts val="0"/>
              </a:spcAft>
              <a:buNone/>
            </a:pPr>
            <a:r>
              <a:t/>
            </a:r>
            <a:endParaRPr sz="2400">
              <a:solidFill>
                <a:srgbClr val="000000"/>
              </a:solidFill>
            </a:endParaRPr>
          </a:p>
          <a:p>
            <a:pPr indent="0" lvl="0" marL="0" rtl="0" algn="l">
              <a:spcBef>
                <a:spcPts val="2800"/>
              </a:spcBef>
              <a:spcAft>
                <a:spcPts val="0"/>
              </a:spcAft>
              <a:buNone/>
            </a:pPr>
            <a:r>
              <a:t/>
            </a:r>
            <a:endParaRPr sz="2400"/>
          </a:p>
        </p:txBody>
      </p:sp>
      <p:sp>
        <p:nvSpPr>
          <p:cNvPr id="524" name="Google Shape;524;p100"/>
          <p:cNvSpPr txBox="1"/>
          <p:nvPr/>
        </p:nvSpPr>
        <p:spPr>
          <a:xfrm>
            <a:off x="3457225" y="4480275"/>
            <a:ext cx="4658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rgbClr val="383A42"/>
                </a:solidFill>
                <a:latin typeface="Consolas"/>
                <a:ea typeface="Consolas"/>
                <a:cs typeface="Consolas"/>
                <a:sym typeface="Consolas"/>
              </a:rPr>
              <a:t>&lt;</a:t>
            </a:r>
            <a:r>
              <a:rPr lang="en-US" sz="2000">
                <a:solidFill>
                  <a:srgbClr val="E45649"/>
                </a:solidFill>
                <a:latin typeface="Consolas"/>
                <a:ea typeface="Consolas"/>
                <a:cs typeface="Consolas"/>
                <a:sym typeface="Consolas"/>
              </a:rPr>
              <a:t>body</a:t>
            </a:r>
            <a:r>
              <a:rPr lang="en-US" sz="2000">
                <a:solidFill>
                  <a:srgbClr val="383A42"/>
                </a:solidFill>
                <a:latin typeface="Consolas"/>
                <a:ea typeface="Consolas"/>
                <a:cs typeface="Consolas"/>
                <a:sym typeface="Consolas"/>
              </a:rPr>
              <a:t>&gt;</a:t>
            </a:r>
            <a:endParaRPr sz="2000">
              <a:solidFill>
                <a:srgbClr val="383A42"/>
              </a:solidFill>
              <a:latin typeface="Consolas"/>
              <a:ea typeface="Consolas"/>
              <a:cs typeface="Consolas"/>
              <a:sym typeface="Consolas"/>
            </a:endParaRPr>
          </a:p>
          <a:p>
            <a:pPr indent="0" lvl="0" marL="0" rtl="0" algn="l">
              <a:spcBef>
                <a:spcPts val="0"/>
              </a:spcBef>
              <a:spcAft>
                <a:spcPts val="0"/>
              </a:spcAft>
              <a:buNone/>
            </a:pPr>
            <a:r>
              <a:rPr lang="en-US" sz="2000">
                <a:solidFill>
                  <a:srgbClr val="383A42"/>
                </a:solidFill>
                <a:latin typeface="Consolas"/>
                <a:ea typeface="Consolas"/>
                <a:cs typeface="Consolas"/>
                <a:sym typeface="Consolas"/>
              </a:rPr>
              <a:t>&lt;</a:t>
            </a:r>
            <a:r>
              <a:rPr lang="en-US" sz="2000">
                <a:solidFill>
                  <a:srgbClr val="E45649"/>
                </a:solidFill>
                <a:latin typeface="Consolas"/>
                <a:ea typeface="Consolas"/>
                <a:cs typeface="Consolas"/>
                <a:sym typeface="Consolas"/>
              </a:rPr>
              <a:t>app-root</a:t>
            </a:r>
            <a:r>
              <a:rPr lang="en-US" sz="2000">
                <a:solidFill>
                  <a:srgbClr val="383A42"/>
                </a:solidFill>
                <a:latin typeface="Consolas"/>
                <a:ea typeface="Consolas"/>
                <a:cs typeface="Consolas"/>
                <a:sym typeface="Consolas"/>
              </a:rPr>
              <a:t>&gt;&lt;/</a:t>
            </a:r>
            <a:r>
              <a:rPr lang="en-US" sz="2000">
                <a:solidFill>
                  <a:srgbClr val="E45649"/>
                </a:solidFill>
                <a:latin typeface="Consolas"/>
                <a:ea typeface="Consolas"/>
                <a:cs typeface="Consolas"/>
                <a:sym typeface="Consolas"/>
              </a:rPr>
              <a:t>app-root</a:t>
            </a:r>
            <a:r>
              <a:rPr lang="en-US" sz="2000">
                <a:solidFill>
                  <a:srgbClr val="383A42"/>
                </a:solidFill>
                <a:latin typeface="Consolas"/>
                <a:ea typeface="Consolas"/>
                <a:cs typeface="Consolas"/>
                <a:sym typeface="Consolas"/>
              </a:rPr>
              <a:t>&gt;</a:t>
            </a:r>
            <a:endParaRPr sz="2000">
              <a:solidFill>
                <a:srgbClr val="383A42"/>
              </a:solidFill>
              <a:latin typeface="Consolas"/>
              <a:ea typeface="Consolas"/>
              <a:cs typeface="Consolas"/>
              <a:sym typeface="Consolas"/>
            </a:endParaRPr>
          </a:p>
          <a:p>
            <a:pPr indent="0" lvl="0" marL="0" rtl="0" algn="l">
              <a:spcBef>
                <a:spcPts val="0"/>
              </a:spcBef>
              <a:spcAft>
                <a:spcPts val="0"/>
              </a:spcAft>
              <a:buNone/>
            </a:pPr>
            <a:r>
              <a:rPr lang="en-US" sz="2000">
                <a:solidFill>
                  <a:srgbClr val="383A42"/>
                </a:solidFill>
                <a:latin typeface="Consolas"/>
                <a:ea typeface="Consolas"/>
                <a:cs typeface="Consolas"/>
                <a:sym typeface="Consolas"/>
              </a:rPr>
              <a:t>&lt;/</a:t>
            </a:r>
            <a:r>
              <a:rPr lang="en-US" sz="2000">
                <a:solidFill>
                  <a:srgbClr val="E45649"/>
                </a:solidFill>
                <a:latin typeface="Consolas"/>
                <a:ea typeface="Consolas"/>
                <a:cs typeface="Consolas"/>
                <a:sym typeface="Consolas"/>
              </a:rPr>
              <a:t>body</a:t>
            </a:r>
            <a:r>
              <a:rPr lang="en-US" sz="2000">
                <a:solidFill>
                  <a:srgbClr val="383A42"/>
                </a:solidFill>
                <a:latin typeface="Consolas"/>
                <a:ea typeface="Consolas"/>
                <a:cs typeface="Consolas"/>
                <a:sym typeface="Consolas"/>
              </a:rPr>
              <a:t>&gt;</a:t>
            </a:r>
            <a:endParaRPr sz="2000">
              <a:solidFill>
                <a:srgbClr val="383A42"/>
              </a:solidFill>
              <a:latin typeface="Consolas"/>
              <a:ea typeface="Consolas"/>
              <a:cs typeface="Consolas"/>
              <a:sym typeface="Consola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101"/>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01"/>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Hello World</a:t>
            </a:r>
            <a:endParaRPr/>
          </a:p>
        </p:txBody>
      </p:sp>
      <p:sp>
        <p:nvSpPr>
          <p:cNvPr id="531" name="Google Shape;531;p101"/>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Go to app.component.ts and change the title to ‘My First app’</a:t>
            </a:r>
            <a:endParaRPr/>
          </a:p>
        </p:txBody>
      </p:sp>
      <p:pic>
        <p:nvPicPr>
          <p:cNvPr id="532" name="Google Shape;532;p101" title="Screenshot 2025-04-21 at 12.12.02 PM.png"/>
          <p:cNvPicPr preferRelativeResize="0"/>
          <p:nvPr/>
        </p:nvPicPr>
        <p:blipFill>
          <a:blip r:embed="rId3">
            <a:alphaModFix/>
          </a:blip>
          <a:stretch>
            <a:fillRect/>
          </a:stretch>
        </p:blipFill>
        <p:spPr>
          <a:xfrm>
            <a:off x="1844950" y="4334375"/>
            <a:ext cx="8269225" cy="48852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102"/>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02"/>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Hello World</a:t>
            </a:r>
            <a:endParaRPr/>
          </a:p>
        </p:txBody>
      </p:sp>
      <p:sp>
        <p:nvSpPr>
          <p:cNvPr id="539" name="Google Shape;539;p102"/>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Open app.component.html and verify in line 228</a:t>
            </a:r>
            <a:endParaRPr/>
          </a:p>
        </p:txBody>
      </p:sp>
      <p:pic>
        <p:nvPicPr>
          <p:cNvPr id="540" name="Google Shape;540;p102"/>
          <p:cNvPicPr preferRelativeResize="0"/>
          <p:nvPr/>
        </p:nvPicPr>
        <p:blipFill>
          <a:blip r:embed="rId3">
            <a:alphaModFix/>
          </a:blip>
          <a:stretch>
            <a:fillRect/>
          </a:stretch>
        </p:blipFill>
        <p:spPr>
          <a:xfrm>
            <a:off x="230250" y="4191150"/>
            <a:ext cx="12083351" cy="43435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103"/>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03"/>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Angular Extension</a:t>
            </a:r>
            <a:endParaRPr/>
          </a:p>
        </p:txBody>
      </p:sp>
      <p:pic>
        <p:nvPicPr>
          <p:cNvPr id="547" name="Google Shape;547;p103"/>
          <p:cNvPicPr preferRelativeResize="0"/>
          <p:nvPr/>
        </p:nvPicPr>
        <p:blipFill>
          <a:blip r:embed="rId3">
            <a:alphaModFix/>
          </a:blip>
          <a:stretch>
            <a:fillRect/>
          </a:stretch>
        </p:blipFill>
        <p:spPr>
          <a:xfrm>
            <a:off x="1295650" y="2882900"/>
            <a:ext cx="8954198" cy="665474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104"/>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04"/>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Discover</a:t>
            </a:r>
            <a:r>
              <a:rPr lang="en-US"/>
              <a:t> autocorrect VSCode</a:t>
            </a:r>
            <a:endParaRPr/>
          </a:p>
        </p:txBody>
      </p:sp>
      <p:sp>
        <p:nvSpPr>
          <p:cNvPr id="554" name="Google Shape;554;p104"/>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Add the following in app.component.ts</a:t>
            </a:r>
            <a:endParaRPr/>
          </a:p>
          <a:p>
            <a:pPr indent="0" lvl="0" marL="0" rtl="0" algn="l">
              <a:spcBef>
                <a:spcPts val="2800"/>
              </a:spcBef>
              <a:spcAft>
                <a:spcPts val="0"/>
              </a:spcAft>
              <a:buNone/>
            </a:pPr>
            <a:r>
              <a:t/>
            </a:r>
            <a:endParaRPr/>
          </a:p>
          <a:p>
            <a:pPr indent="0" lvl="0" marL="0" rtl="0" algn="l">
              <a:spcBef>
                <a:spcPts val="2800"/>
              </a:spcBef>
              <a:spcAft>
                <a:spcPts val="0"/>
              </a:spcAft>
              <a:buNone/>
            </a:pPr>
            <a:r>
              <a:t/>
            </a:r>
            <a:endParaRPr/>
          </a:p>
          <a:p>
            <a:pPr indent="0" lvl="0" marL="0" rtl="0" algn="l">
              <a:spcBef>
                <a:spcPts val="2800"/>
              </a:spcBef>
              <a:spcAft>
                <a:spcPts val="0"/>
              </a:spcAft>
              <a:buNone/>
            </a:pPr>
            <a:r>
              <a:t/>
            </a:r>
            <a:endParaRPr/>
          </a:p>
          <a:p>
            <a:pPr indent="0" lvl="0" marL="0" rtl="0" algn="l">
              <a:spcBef>
                <a:spcPts val="2800"/>
              </a:spcBef>
              <a:spcAft>
                <a:spcPts val="0"/>
              </a:spcAft>
              <a:buNone/>
            </a:pPr>
            <a:r>
              <a:rPr lang="en-US"/>
              <a:t>In app.component.html verify the autocorrect:</a:t>
            </a:r>
            <a:endParaRPr/>
          </a:p>
        </p:txBody>
      </p:sp>
      <p:pic>
        <p:nvPicPr>
          <p:cNvPr id="555" name="Google Shape;555;p104"/>
          <p:cNvPicPr preferRelativeResize="0"/>
          <p:nvPr/>
        </p:nvPicPr>
        <p:blipFill>
          <a:blip r:embed="rId3">
            <a:alphaModFix/>
          </a:blip>
          <a:stretch>
            <a:fillRect/>
          </a:stretch>
        </p:blipFill>
        <p:spPr>
          <a:xfrm>
            <a:off x="927700" y="3889425"/>
            <a:ext cx="7143750" cy="2667000"/>
          </a:xfrm>
          <a:prstGeom prst="rect">
            <a:avLst/>
          </a:prstGeom>
          <a:noFill/>
          <a:ln>
            <a:noFill/>
          </a:ln>
        </p:spPr>
      </p:pic>
      <p:pic>
        <p:nvPicPr>
          <p:cNvPr id="556" name="Google Shape;556;p104" title="Screenshot 2025-04-21 at 12.13.19 PM.png"/>
          <p:cNvPicPr preferRelativeResize="0"/>
          <p:nvPr/>
        </p:nvPicPr>
        <p:blipFill rotWithShape="1">
          <a:blip r:embed="rId4">
            <a:alphaModFix/>
          </a:blip>
          <a:srcRect b="17355" l="0" r="0" t="17349"/>
          <a:stretch/>
        </p:blipFill>
        <p:spPr>
          <a:xfrm>
            <a:off x="562925" y="7506875"/>
            <a:ext cx="11609575" cy="2140900"/>
          </a:xfrm>
          <a:prstGeom prst="rect">
            <a:avLst/>
          </a:prstGeom>
          <a:noFill/>
          <a:ln>
            <a:noFill/>
          </a:ln>
        </p:spPr>
      </p:pic>
      <p:pic>
        <p:nvPicPr>
          <p:cNvPr id="557" name="Google Shape;557;p104" title="Screenshot 2025-04-21 at 12.12.56 PM.png"/>
          <p:cNvPicPr preferRelativeResize="0"/>
          <p:nvPr/>
        </p:nvPicPr>
        <p:blipFill>
          <a:blip r:embed="rId5">
            <a:alphaModFix/>
          </a:blip>
          <a:stretch>
            <a:fillRect/>
          </a:stretch>
        </p:blipFill>
        <p:spPr>
          <a:xfrm>
            <a:off x="562925" y="3889425"/>
            <a:ext cx="10177533" cy="2667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69"/>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lt1"/>
                </a:solidFill>
              </a:rPr>
              <a:t>ANGULAR - INTRODUCTION TO ANGULAR PRINCIPAL</a:t>
            </a:r>
            <a:endParaRPr/>
          </a:p>
        </p:txBody>
      </p:sp>
      <p:pic>
        <p:nvPicPr>
          <p:cNvPr id="301" name="Google Shape;301;p69"/>
          <p:cNvPicPr preferRelativeResize="0"/>
          <p:nvPr/>
        </p:nvPicPr>
        <p:blipFill>
          <a:blip r:embed="rId3">
            <a:alphaModFix/>
          </a:blip>
          <a:stretch>
            <a:fillRect/>
          </a:stretch>
        </p:blipFill>
        <p:spPr>
          <a:xfrm>
            <a:off x="84799" y="1833150"/>
            <a:ext cx="12710549" cy="63309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1" name="Shape 561"/>
        <p:cNvGrpSpPr/>
        <p:nvPr/>
      </p:nvGrpSpPr>
      <p:grpSpPr>
        <a:xfrm>
          <a:off x="0" y="0"/>
          <a:ext cx="0" cy="0"/>
          <a:chOff x="0" y="0"/>
          <a:chExt cx="0" cy="0"/>
        </a:xfrm>
      </p:grpSpPr>
      <p:sp>
        <p:nvSpPr>
          <p:cNvPr id="562" name="Google Shape;562;p105"/>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05"/>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Angular Modules</a:t>
            </a:r>
            <a:endParaRPr/>
          </a:p>
        </p:txBody>
      </p:sp>
      <p:sp>
        <p:nvSpPr>
          <p:cNvPr id="564" name="Google Shape;564;p105"/>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rPr>
              <a:t>Angular modules are containers for a particular block of code that adheres to the same functionality. </a:t>
            </a:r>
            <a:endParaRPr sz="2400">
              <a:solidFill>
                <a:srgbClr val="000000"/>
              </a:solidFill>
            </a:endParaRPr>
          </a:p>
          <a:p>
            <a:pPr indent="0" lvl="0" marL="0" rtl="0" algn="l">
              <a:spcBef>
                <a:spcPts val="2800"/>
              </a:spcBef>
              <a:spcAft>
                <a:spcPts val="0"/>
              </a:spcAft>
              <a:buNone/>
            </a:pPr>
            <a:r>
              <a:rPr lang="en-US" sz="2400">
                <a:solidFill>
                  <a:srgbClr val="000000"/>
                </a:solidFill>
              </a:rPr>
              <a:t>An Angular module is dedicated to an application domain, such as orders or customers for an e-shop application, or a user workflow, such as order checkout or user registration. </a:t>
            </a:r>
            <a:endParaRPr sz="2400">
              <a:solidFill>
                <a:srgbClr val="000000"/>
              </a:solidFill>
            </a:endParaRPr>
          </a:p>
          <a:p>
            <a:pPr indent="0" lvl="0" marL="0" rtl="0" algn="l">
              <a:spcBef>
                <a:spcPts val="2800"/>
              </a:spcBef>
              <a:spcAft>
                <a:spcPts val="0"/>
              </a:spcAft>
              <a:buNone/>
            </a:pPr>
            <a:r>
              <a:rPr lang="en-US" sz="2400">
                <a:solidFill>
                  <a:srgbClr val="000000"/>
                </a:solidFill>
              </a:rPr>
              <a:t>Generally, it addresses a particular set of capabilities that an application can have.</a:t>
            </a:r>
            <a:endParaRPr sz="2400">
              <a:solidFill>
                <a:srgbClr val="000000"/>
              </a:solidFill>
            </a:endParaRPr>
          </a:p>
          <a:p>
            <a:pPr indent="0" lvl="0" marL="0" rtl="0" algn="l">
              <a:spcBef>
                <a:spcPts val="2800"/>
              </a:spcBef>
              <a:spcAft>
                <a:spcPts val="0"/>
              </a:spcAft>
              <a:buNone/>
            </a:pPr>
            <a:r>
              <a:rPr lang="en-US" sz="2400">
                <a:solidFill>
                  <a:srgbClr val="000000"/>
                </a:solidFill>
              </a:rPr>
              <a:t>The main advantage of the Angular module architecture is that it scales better and is easier to test.</a:t>
            </a:r>
            <a:endParaRPr sz="24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106"/>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lt1"/>
                </a:solidFill>
              </a:rPr>
              <a:t>ANGULAR - INTRODUCTION TO ANGULAR </a:t>
            </a:r>
            <a:endParaRPr/>
          </a:p>
        </p:txBody>
      </p:sp>
      <p:sp>
        <p:nvSpPr>
          <p:cNvPr id="570" name="Google Shape;570;p106"/>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Component </a:t>
            </a:r>
            <a:endParaRPr/>
          </a:p>
        </p:txBody>
      </p:sp>
      <p:sp>
        <p:nvSpPr>
          <p:cNvPr id="571" name="Google Shape;571;p106"/>
          <p:cNvSpPr txBox="1"/>
          <p:nvPr>
            <p:ph idx="2" type="body"/>
          </p:nvPr>
        </p:nvSpPr>
        <p:spPr>
          <a:xfrm>
            <a:off x="406400" y="2743200"/>
            <a:ext cx="7634400" cy="61086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b="1" lang="en-US" sz="2400">
                <a:solidFill>
                  <a:srgbClr val="000000"/>
                </a:solidFill>
                <a:latin typeface="Arial"/>
                <a:ea typeface="Arial"/>
                <a:cs typeface="Arial"/>
                <a:sym typeface="Arial"/>
              </a:rPr>
              <a:t>Components</a:t>
            </a:r>
            <a:r>
              <a:rPr lang="en-US" sz="2400">
                <a:solidFill>
                  <a:srgbClr val="000000"/>
                </a:solidFill>
                <a:latin typeface="Arial"/>
                <a:ea typeface="Arial"/>
                <a:cs typeface="Arial"/>
                <a:sym typeface="Arial"/>
              </a:rPr>
              <a:t> are the fundamental building blocks of an Angular application.</a:t>
            </a:r>
            <a:br>
              <a:rPr lang="en-US" sz="2400">
                <a:solidFill>
                  <a:srgbClr val="000000"/>
                </a:solidFill>
                <a:latin typeface="Arial"/>
                <a:ea typeface="Arial"/>
                <a:cs typeface="Arial"/>
                <a:sym typeface="Arial"/>
              </a:rPr>
            </a:br>
            <a:endParaRPr sz="24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US" sz="2400">
                <a:solidFill>
                  <a:srgbClr val="000000"/>
                </a:solidFill>
                <a:latin typeface="Arial"/>
                <a:ea typeface="Arial"/>
                <a:cs typeface="Arial"/>
                <a:sym typeface="Arial"/>
              </a:rPr>
              <a:t>Each component controls a specific part of the user interface, known as a </a:t>
            </a:r>
            <a:r>
              <a:rPr b="1" lang="en-US" sz="2400">
                <a:solidFill>
                  <a:srgbClr val="000000"/>
                </a:solidFill>
                <a:latin typeface="Arial"/>
                <a:ea typeface="Arial"/>
                <a:cs typeface="Arial"/>
                <a:sym typeface="Arial"/>
              </a:rPr>
              <a:t>view</a:t>
            </a:r>
            <a:r>
              <a:rPr lang="en-US" sz="2400">
                <a:solidFill>
                  <a:srgbClr val="000000"/>
                </a:solidFill>
                <a:latin typeface="Arial"/>
                <a:ea typeface="Arial"/>
                <a:cs typeface="Arial"/>
                <a:sym typeface="Arial"/>
              </a:rPr>
              <a:t> — for example, a product list, navigation bar, or checkout form.</a:t>
            </a:r>
            <a:br>
              <a:rPr lang="en-US" sz="2400">
                <a:solidFill>
                  <a:srgbClr val="000000"/>
                </a:solidFill>
                <a:latin typeface="Arial"/>
                <a:ea typeface="Arial"/>
                <a:cs typeface="Arial"/>
                <a:sym typeface="Arial"/>
              </a:rPr>
            </a:br>
            <a:endParaRPr sz="24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US" sz="2400">
                <a:solidFill>
                  <a:srgbClr val="000000"/>
                </a:solidFill>
                <a:latin typeface="Arial"/>
                <a:ea typeface="Arial"/>
                <a:cs typeface="Arial"/>
                <a:sym typeface="Arial"/>
              </a:rPr>
              <a:t>Components handle the </a:t>
            </a:r>
            <a:r>
              <a:rPr b="1" lang="en-US" sz="2400">
                <a:solidFill>
                  <a:srgbClr val="000000"/>
                </a:solidFill>
                <a:latin typeface="Arial"/>
                <a:ea typeface="Arial"/>
                <a:cs typeface="Arial"/>
                <a:sym typeface="Arial"/>
              </a:rPr>
              <a:t>presentational logic</a:t>
            </a:r>
            <a:r>
              <a:rPr lang="en-US" sz="2400">
                <a:solidFill>
                  <a:srgbClr val="000000"/>
                </a:solidFill>
                <a:latin typeface="Arial"/>
                <a:ea typeface="Arial"/>
                <a:cs typeface="Arial"/>
                <a:sym typeface="Arial"/>
              </a:rPr>
              <a:t>, connecting the application's data with its visual structure via templates.</a:t>
            </a:r>
            <a:br>
              <a:rPr lang="en-US" sz="2400">
                <a:solidFill>
                  <a:srgbClr val="000000"/>
                </a:solidFill>
                <a:latin typeface="Arial"/>
                <a:ea typeface="Arial"/>
                <a:cs typeface="Arial"/>
                <a:sym typeface="Arial"/>
              </a:rPr>
            </a:br>
            <a:endParaRPr sz="24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US" sz="2400">
                <a:solidFill>
                  <a:srgbClr val="000000"/>
                </a:solidFill>
                <a:latin typeface="Arial"/>
                <a:ea typeface="Arial"/>
                <a:cs typeface="Arial"/>
                <a:sym typeface="Arial"/>
              </a:rPr>
              <a:t>Angular organizes components in a </a:t>
            </a:r>
            <a:r>
              <a:rPr b="1" lang="en-US" sz="2400">
                <a:solidFill>
                  <a:srgbClr val="000000"/>
                </a:solidFill>
                <a:latin typeface="Arial"/>
                <a:ea typeface="Arial"/>
                <a:cs typeface="Arial"/>
                <a:sym typeface="Arial"/>
              </a:rPr>
              <a:t>hierarchical tree structure</a:t>
            </a:r>
            <a:r>
              <a:rPr lang="en-US" sz="2400">
                <a:solidFill>
                  <a:srgbClr val="000000"/>
                </a:solidFill>
                <a:latin typeface="Arial"/>
                <a:ea typeface="Arial"/>
                <a:cs typeface="Arial"/>
                <a:sym typeface="Arial"/>
              </a:rPr>
              <a:t>, allowing parent and child components to </a:t>
            </a:r>
            <a:r>
              <a:rPr b="1" lang="en-US" sz="2400">
                <a:solidFill>
                  <a:srgbClr val="000000"/>
                </a:solidFill>
                <a:latin typeface="Arial"/>
                <a:ea typeface="Arial"/>
                <a:cs typeface="Arial"/>
                <a:sym typeface="Arial"/>
              </a:rPr>
              <a:t>interact through inputs, outputs, and services</a:t>
            </a:r>
            <a:r>
              <a:rPr lang="en-US" sz="2400">
                <a:solidFill>
                  <a:srgbClr val="000000"/>
                </a:solidFill>
                <a:latin typeface="Arial"/>
                <a:ea typeface="Arial"/>
                <a:cs typeface="Arial"/>
                <a:sym typeface="Arial"/>
              </a:rPr>
              <a:t>, enabling modular and scalable application design.</a:t>
            </a:r>
            <a:endParaRPr sz="2400">
              <a:solidFill>
                <a:srgbClr val="000000"/>
              </a:solidFill>
              <a:latin typeface="Arial"/>
              <a:ea typeface="Arial"/>
              <a:cs typeface="Arial"/>
              <a:sym typeface="Arial"/>
            </a:endParaRPr>
          </a:p>
          <a:p>
            <a:pPr indent="0" lvl="0" marL="0" rtl="0" algn="l">
              <a:lnSpc>
                <a:spcPct val="115000"/>
              </a:lnSpc>
              <a:spcBef>
                <a:spcPts val="1200"/>
              </a:spcBef>
              <a:spcAft>
                <a:spcPts val="1200"/>
              </a:spcAft>
              <a:buNone/>
            </a:pPr>
            <a:r>
              <a:t/>
            </a:r>
            <a:endParaRPr sz="2400">
              <a:solidFill>
                <a:srgbClr val="000000"/>
              </a:solidFill>
            </a:endParaRPr>
          </a:p>
        </p:txBody>
      </p:sp>
      <p:pic>
        <p:nvPicPr>
          <p:cNvPr id="572" name="Google Shape;572;p106"/>
          <p:cNvPicPr preferRelativeResize="0"/>
          <p:nvPr/>
        </p:nvPicPr>
        <p:blipFill>
          <a:blip r:embed="rId3">
            <a:alphaModFix/>
          </a:blip>
          <a:stretch>
            <a:fillRect/>
          </a:stretch>
        </p:blipFill>
        <p:spPr>
          <a:xfrm>
            <a:off x="8437425" y="3036488"/>
            <a:ext cx="5225350" cy="42214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107"/>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07"/>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Structure of an Angular Component</a:t>
            </a:r>
            <a:endParaRPr/>
          </a:p>
        </p:txBody>
      </p:sp>
      <p:sp>
        <p:nvSpPr>
          <p:cNvPr id="579" name="Google Shape;579;p107"/>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sz="2400">
                <a:solidFill>
                  <a:srgbClr val="000000"/>
                </a:solidFill>
                <a:latin typeface="Arial"/>
                <a:ea typeface="Arial"/>
                <a:cs typeface="Arial"/>
                <a:sym typeface="Arial"/>
              </a:rPr>
              <a:t>In Angular, the </a:t>
            </a:r>
            <a:r>
              <a:rPr lang="en-US" sz="2400">
                <a:solidFill>
                  <a:srgbClr val="188038"/>
                </a:solidFill>
                <a:latin typeface="Roboto Mono"/>
                <a:ea typeface="Roboto Mono"/>
                <a:cs typeface="Roboto Mono"/>
                <a:sym typeface="Roboto Mono"/>
              </a:rPr>
              <a:t>@Component</a:t>
            </a:r>
            <a:r>
              <a:rPr lang="en-US" sz="2400">
                <a:solidFill>
                  <a:srgbClr val="000000"/>
                </a:solidFill>
                <a:latin typeface="Arial"/>
                <a:ea typeface="Arial"/>
                <a:cs typeface="Arial"/>
                <a:sym typeface="Arial"/>
              </a:rPr>
              <a:t> decorator is used to define and configure a </a:t>
            </a:r>
            <a:r>
              <a:rPr b="1" lang="en-US" sz="2400">
                <a:solidFill>
                  <a:srgbClr val="000000"/>
                </a:solidFill>
                <a:latin typeface="Arial"/>
                <a:ea typeface="Arial"/>
                <a:cs typeface="Arial"/>
                <a:sym typeface="Arial"/>
              </a:rPr>
              <a:t>component</a:t>
            </a:r>
            <a:r>
              <a:rPr lang="en-US" sz="2400">
                <a:solidFill>
                  <a:srgbClr val="000000"/>
                </a:solidFill>
                <a:latin typeface="Arial"/>
                <a:ea typeface="Arial"/>
                <a:cs typeface="Arial"/>
                <a:sym typeface="Arial"/>
              </a:rPr>
              <a:t>. It includes several key metadata properties:</a:t>
            </a:r>
            <a:endParaRPr sz="2400">
              <a:solidFill>
                <a:srgbClr val="000000"/>
              </a:solidFill>
              <a:latin typeface="Arial"/>
              <a:ea typeface="Arial"/>
              <a:cs typeface="Arial"/>
              <a:sym typeface="Arial"/>
            </a:endParaRPr>
          </a:p>
          <a:p>
            <a:pPr indent="-381000" lvl="0" marL="457200" rtl="0" algn="l">
              <a:lnSpc>
                <a:spcPct val="115000"/>
              </a:lnSpc>
              <a:spcBef>
                <a:spcPts val="1200"/>
              </a:spcBef>
              <a:spcAft>
                <a:spcPts val="0"/>
              </a:spcAft>
              <a:buClr>
                <a:srgbClr val="000000"/>
              </a:buClr>
              <a:buSzPts val="2400"/>
              <a:buFont typeface="Arial"/>
              <a:buChar char="●"/>
            </a:pPr>
            <a:r>
              <a:rPr b="1" lang="en-US" sz="2400">
                <a:solidFill>
                  <a:srgbClr val="188038"/>
                </a:solidFill>
                <a:latin typeface="Roboto Mono"/>
                <a:ea typeface="Roboto Mono"/>
                <a:cs typeface="Roboto Mono"/>
                <a:sym typeface="Roboto Mono"/>
              </a:rPr>
              <a:t>selector</a:t>
            </a:r>
            <a:r>
              <a:rPr lang="en-US" sz="2400">
                <a:solidFill>
                  <a:srgbClr val="000000"/>
                </a:solidFill>
                <a:latin typeface="Arial"/>
                <a:ea typeface="Arial"/>
                <a:cs typeface="Arial"/>
                <a:sym typeface="Arial"/>
              </a:rPr>
              <a:t>: A CSS selector that tells Angular where to insert the component in the DOM. Angular looks for a matching HTML tag and renders the component at that location.</a:t>
            </a:r>
            <a:br>
              <a:rPr lang="en-US" sz="2400">
                <a:solidFill>
                  <a:srgbClr val="000000"/>
                </a:solidFill>
                <a:latin typeface="Arial"/>
                <a:ea typeface="Arial"/>
                <a:cs typeface="Arial"/>
                <a:sym typeface="Arial"/>
              </a:rPr>
            </a:br>
            <a:endParaRPr sz="2400">
              <a:solidFill>
                <a:srgbClr val="000000"/>
              </a:solidFill>
              <a:latin typeface="Arial"/>
              <a:ea typeface="Arial"/>
              <a:cs typeface="Arial"/>
              <a:sym typeface="Arial"/>
            </a:endParaRPr>
          </a:p>
          <a:p>
            <a:pPr indent="-381000" lvl="0" marL="457200" rtl="0" algn="l">
              <a:lnSpc>
                <a:spcPct val="115000"/>
              </a:lnSpc>
              <a:spcBef>
                <a:spcPts val="0"/>
              </a:spcBef>
              <a:spcAft>
                <a:spcPts val="0"/>
              </a:spcAft>
              <a:buClr>
                <a:srgbClr val="000000"/>
              </a:buClr>
              <a:buSzPts val="2400"/>
              <a:buFont typeface="Arial"/>
              <a:buChar char="●"/>
            </a:pPr>
            <a:r>
              <a:rPr b="1" lang="en-US" sz="2400">
                <a:solidFill>
                  <a:srgbClr val="188038"/>
                </a:solidFill>
                <a:latin typeface="Roboto Mono"/>
                <a:ea typeface="Roboto Mono"/>
                <a:cs typeface="Roboto Mono"/>
                <a:sym typeface="Roboto Mono"/>
              </a:rPr>
              <a:t>templateUrl</a:t>
            </a:r>
            <a:r>
              <a:rPr lang="en-US" sz="2400">
                <a:solidFill>
                  <a:srgbClr val="000000"/>
                </a:solidFill>
                <a:latin typeface="Arial"/>
                <a:ea typeface="Arial"/>
                <a:cs typeface="Arial"/>
                <a:sym typeface="Arial"/>
              </a:rPr>
              <a:t>: Specifies the path to an external HTML file that contains the component’s template.</a:t>
            </a:r>
            <a:br>
              <a:rPr lang="en-US" sz="2400">
                <a:solidFill>
                  <a:srgbClr val="000000"/>
                </a:solidFill>
                <a:latin typeface="Arial"/>
                <a:ea typeface="Arial"/>
                <a:cs typeface="Arial"/>
                <a:sym typeface="Arial"/>
              </a:rPr>
            </a:br>
            <a:br>
              <a:rPr lang="en-US" sz="2400">
                <a:solidFill>
                  <a:srgbClr val="000000"/>
                </a:solidFill>
                <a:latin typeface="Arial"/>
                <a:ea typeface="Arial"/>
                <a:cs typeface="Arial"/>
                <a:sym typeface="Arial"/>
              </a:rPr>
            </a:br>
            <a:r>
              <a:rPr lang="en-US" sz="2400">
                <a:solidFill>
                  <a:srgbClr val="000000"/>
                </a:solidFill>
                <a:latin typeface="Arial"/>
                <a:ea typeface="Arial"/>
                <a:cs typeface="Arial"/>
                <a:sym typeface="Arial"/>
              </a:rPr>
              <a:t> Alternatively, you can use the </a:t>
            </a:r>
            <a:r>
              <a:rPr b="1" lang="en-US" sz="2400">
                <a:solidFill>
                  <a:srgbClr val="188038"/>
                </a:solidFill>
                <a:latin typeface="Roboto Mono"/>
                <a:ea typeface="Roboto Mono"/>
                <a:cs typeface="Roboto Mono"/>
                <a:sym typeface="Roboto Mono"/>
              </a:rPr>
              <a:t>template</a:t>
            </a:r>
            <a:r>
              <a:rPr lang="en-US" sz="2400">
                <a:solidFill>
                  <a:srgbClr val="000000"/>
                </a:solidFill>
                <a:latin typeface="Arial"/>
                <a:ea typeface="Arial"/>
                <a:cs typeface="Arial"/>
                <a:sym typeface="Arial"/>
              </a:rPr>
              <a:t> property to define the HTML inline.</a:t>
            </a:r>
            <a:br>
              <a:rPr lang="en-US" sz="2400">
                <a:solidFill>
                  <a:srgbClr val="000000"/>
                </a:solidFill>
                <a:latin typeface="Arial"/>
                <a:ea typeface="Arial"/>
                <a:cs typeface="Arial"/>
                <a:sym typeface="Arial"/>
              </a:rPr>
            </a:br>
            <a:endParaRPr sz="2400">
              <a:solidFill>
                <a:srgbClr val="000000"/>
              </a:solidFill>
              <a:latin typeface="Arial"/>
              <a:ea typeface="Arial"/>
              <a:cs typeface="Arial"/>
              <a:sym typeface="Arial"/>
            </a:endParaRPr>
          </a:p>
          <a:p>
            <a:pPr indent="-381000" lvl="0" marL="457200" rtl="0" algn="l">
              <a:lnSpc>
                <a:spcPct val="115000"/>
              </a:lnSpc>
              <a:spcBef>
                <a:spcPts val="0"/>
              </a:spcBef>
              <a:spcAft>
                <a:spcPts val="0"/>
              </a:spcAft>
              <a:buClr>
                <a:srgbClr val="000000"/>
              </a:buClr>
              <a:buSzPts val="2400"/>
              <a:buFont typeface="Arial"/>
              <a:buChar char="●"/>
            </a:pPr>
            <a:r>
              <a:rPr b="1" lang="en-US" sz="2400">
                <a:solidFill>
                  <a:srgbClr val="188038"/>
                </a:solidFill>
                <a:latin typeface="Roboto Mono"/>
                <a:ea typeface="Roboto Mono"/>
                <a:cs typeface="Roboto Mono"/>
                <a:sym typeface="Roboto Mono"/>
              </a:rPr>
              <a:t>styleUrls</a:t>
            </a:r>
            <a:r>
              <a:rPr lang="en-US" sz="2400">
                <a:solidFill>
                  <a:srgbClr val="000000"/>
                </a:solidFill>
                <a:latin typeface="Arial"/>
                <a:ea typeface="Arial"/>
                <a:cs typeface="Arial"/>
                <a:sym typeface="Arial"/>
              </a:rPr>
              <a:t>: An array of paths pointing to external CSS files used for styling the component.</a:t>
            </a:r>
            <a:br>
              <a:rPr lang="en-US" sz="2400">
                <a:solidFill>
                  <a:srgbClr val="000000"/>
                </a:solidFill>
                <a:latin typeface="Arial"/>
                <a:ea typeface="Arial"/>
                <a:cs typeface="Arial"/>
                <a:sym typeface="Arial"/>
              </a:rPr>
            </a:br>
            <a:br>
              <a:rPr lang="en-US" sz="2400">
                <a:solidFill>
                  <a:srgbClr val="000000"/>
                </a:solidFill>
                <a:latin typeface="Arial"/>
                <a:ea typeface="Arial"/>
                <a:cs typeface="Arial"/>
                <a:sym typeface="Arial"/>
              </a:rPr>
            </a:br>
            <a:r>
              <a:rPr lang="en-US" sz="2400">
                <a:solidFill>
                  <a:srgbClr val="000000"/>
                </a:solidFill>
                <a:latin typeface="Arial"/>
                <a:ea typeface="Arial"/>
                <a:cs typeface="Arial"/>
                <a:sym typeface="Arial"/>
              </a:rPr>
              <a:t> Alternatively, you can use the </a:t>
            </a:r>
            <a:r>
              <a:rPr b="1" lang="en-US" sz="2400">
                <a:solidFill>
                  <a:srgbClr val="188038"/>
                </a:solidFill>
                <a:latin typeface="Roboto Mono"/>
                <a:ea typeface="Roboto Mono"/>
                <a:cs typeface="Roboto Mono"/>
                <a:sym typeface="Roboto Mono"/>
              </a:rPr>
              <a:t>styles</a:t>
            </a:r>
            <a:r>
              <a:rPr lang="en-US" sz="2400">
                <a:solidFill>
                  <a:srgbClr val="000000"/>
                </a:solidFill>
                <a:latin typeface="Arial"/>
                <a:ea typeface="Arial"/>
                <a:cs typeface="Arial"/>
                <a:sym typeface="Arial"/>
              </a:rPr>
              <a:t> property to define styles inline.</a:t>
            </a:r>
            <a:endParaRPr sz="2400">
              <a:solidFill>
                <a:srgbClr val="000000"/>
              </a:solidFill>
              <a:latin typeface="Arial"/>
              <a:ea typeface="Arial"/>
              <a:cs typeface="Arial"/>
              <a:sym typeface="Arial"/>
            </a:endParaRPr>
          </a:p>
          <a:p>
            <a:pPr indent="0" lvl="0" marL="0" rtl="0" algn="l">
              <a:spcBef>
                <a:spcPts val="2800"/>
              </a:spcBef>
              <a:spcAft>
                <a:spcPts val="0"/>
              </a:spcAft>
              <a:buNone/>
            </a:pPr>
            <a:r>
              <a:t/>
            </a:r>
            <a:endParaRPr sz="2400">
              <a:solidFill>
                <a:srgbClr val="00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108"/>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08"/>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Structure of an Angular Component</a:t>
            </a:r>
            <a:endParaRPr/>
          </a:p>
        </p:txBody>
      </p:sp>
      <p:pic>
        <p:nvPicPr>
          <p:cNvPr id="586" name="Google Shape;586;p108" title="Screenshot 2025-04-21 at 12.15.49 PM.png"/>
          <p:cNvPicPr preferRelativeResize="0"/>
          <p:nvPr/>
        </p:nvPicPr>
        <p:blipFill>
          <a:blip r:embed="rId3">
            <a:alphaModFix/>
          </a:blip>
          <a:stretch>
            <a:fillRect/>
          </a:stretch>
        </p:blipFill>
        <p:spPr>
          <a:xfrm>
            <a:off x="1596853" y="3382200"/>
            <a:ext cx="9271026" cy="33966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109"/>
          <p:cNvSpPr txBox="1"/>
          <p:nvPr>
            <p:ph type="title"/>
          </p:nvPr>
        </p:nvSpPr>
        <p:spPr>
          <a:xfrm>
            <a:off x="406400" y="1536700"/>
            <a:ext cx="12192000" cy="723900"/>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chemeClr val="accent1"/>
              </a:buClr>
              <a:buSzPts val="4800"/>
              <a:buFont typeface="Arial"/>
              <a:buNone/>
            </a:pPr>
            <a:r>
              <a:rPr b="0" i="0" lang="en-US" sz="4800" u="none" cap="none" strike="noStrike">
                <a:solidFill>
                  <a:schemeClr val="accent1"/>
                </a:solidFill>
                <a:latin typeface="Arial"/>
                <a:ea typeface="Arial"/>
                <a:cs typeface="Arial"/>
                <a:sym typeface="Arial"/>
              </a:rPr>
              <a:t>GENERATING NEW COMPONENT</a:t>
            </a:r>
            <a:endParaRPr/>
          </a:p>
        </p:txBody>
      </p:sp>
      <p:sp>
        <p:nvSpPr>
          <p:cNvPr id="592" name="Google Shape;592;p109"/>
          <p:cNvSpPr txBox="1"/>
          <p:nvPr>
            <p:ph idx="2" type="body"/>
          </p:nvPr>
        </p:nvSpPr>
        <p:spPr>
          <a:xfrm>
            <a:off x="406400" y="2743200"/>
            <a:ext cx="12192000" cy="3491379"/>
          </a:xfrm>
          <a:prstGeom prst="rect">
            <a:avLst/>
          </a:prstGeom>
          <a:noFill/>
          <a:ln>
            <a:noFill/>
          </a:ln>
        </p:spPr>
        <p:txBody>
          <a:bodyPr anchorCtr="0" anchor="t" bIns="50800" lIns="50800" spcFirstLastPara="1" rIns="50800" wrap="square" tIns="50800">
            <a:noAutofit/>
          </a:bodyPr>
          <a:lstStyle/>
          <a:p>
            <a:pPr indent="-444500" lvl="0" marL="444500" marR="0" rtl="0" algn="l">
              <a:lnSpc>
                <a:spcPct val="100000"/>
              </a:lnSpc>
              <a:spcBef>
                <a:spcPts val="0"/>
              </a:spcBef>
              <a:spcAft>
                <a:spcPts val="0"/>
              </a:spcAft>
              <a:buClr>
                <a:schemeClr val="accent1"/>
              </a:buClr>
              <a:buSzPts val="3570"/>
              <a:buFont typeface="Avenir"/>
              <a:buChar char="▸"/>
            </a:pPr>
            <a:r>
              <a:rPr b="0" i="0" lang="en-US" sz="3400" u="none" cap="none" strike="noStrike">
                <a:solidFill>
                  <a:srgbClr val="838787"/>
                </a:solidFill>
                <a:latin typeface="Avenir"/>
                <a:ea typeface="Avenir"/>
                <a:cs typeface="Avenir"/>
                <a:sym typeface="Avenir"/>
              </a:rPr>
              <a:t>Generate new component</a:t>
            </a:r>
            <a:endParaRPr/>
          </a:p>
          <a:p>
            <a:pPr indent="-444500" lvl="1" marL="889000" marR="0" rtl="0" algn="l">
              <a:lnSpc>
                <a:spcPct val="100000"/>
              </a:lnSpc>
              <a:spcBef>
                <a:spcPts val="2800"/>
              </a:spcBef>
              <a:spcAft>
                <a:spcPts val="0"/>
              </a:spcAft>
              <a:buClr>
                <a:schemeClr val="accent1"/>
              </a:buClr>
              <a:buSzPts val="3570"/>
              <a:buFont typeface="Avenir"/>
              <a:buChar char="▸"/>
            </a:pPr>
            <a:r>
              <a:rPr b="0" i="0" lang="en-US" sz="3400" u="none" cap="none" strike="noStrike">
                <a:solidFill>
                  <a:srgbClr val="838787"/>
                </a:solidFill>
                <a:latin typeface="Avenir"/>
                <a:ea typeface="Avenir"/>
                <a:cs typeface="Avenir"/>
                <a:sym typeface="Avenir"/>
              </a:rPr>
              <a:t>ng g component product</a:t>
            </a:r>
            <a:r>
              <a:rPr lang="en-US"/>
              <a:t>-list --standalone</a:t>
            </a:r>
            <a:endParaRPr/>
          </a:p>
          <a:p>
            <a:pPr indent="-444500" lvl="1" marL="889000" marR="0" rtl="0" algn="l">
              <a:lnSpc>
                <a:spcPct val="100000"/>
              </a:lnSpc>
              <a:spcBef>
                <a:spcPts val="2800"/>
              </a:spcBef>
              <a:spcAft>
                <a:spcPts val="0"/>
              </a:spcAft>
              <a:buClr>
                <a:schemeClr val="accent1"/>
              </a:buClr>
              <a:buSzPts val="3570"/>
              <a:buFont typeface="Avenir"/>
              <a:buChar char="▸"/>
            </a:pPr>
            <a:r>
              <a:rPr lang="en-US"/>
              <a:t>n</a:t>
            </a:r>
            <a:r>
              <a:rPr lang="en-US"/>
              <a:t>g g component header </a:t>
            </a:r>
            <a:r>
              <a:rPr lang="en-US">
                <a:solidFill>
                  <a:schemeClr val="lt1"/>
                </a:solidFill>
              </a:rPr>
              <a:t>--standalone</a:t>
            </a:r>
            <a:endParaRPr/>
          </a:p>
          <a:p>
            <a:pPr indent="-444500" lvl="1" marL="889000" marR="0" rtl="0" algn="l">
              <a:lnSpc>
                <a:spcPct val="100000"/>
              </a:lnSpc>
              <a:spcBef>
                <a:spcPts val="2800"/>
              </a:spcBef>
              <a:spcAft>
                <a:spcPts val="0"/>
              </a:spcAft>
              <a:buClr>
                <a:schemeClr val="accent1"/>
              </a:buClr>
              <a:buSzPts val="3570"/>
              <a:buFont typeface="Avenir"/>
              <a:buChar char="▸"/>
            </a:pPr>
            <a:r>
              <a:rPr lang="en-US"/>
              <a:t>ng g component footer </a:t>
            </a:r>
            <a:r>
              <a:rPr lang="en-US">
                <a:solidFill>
                  <a:schemeClr val="lt1"/>
                </a:solidFill>
              </a:rPr>
              <a:t>--standalone</a:t>
            </a:r>
            <a:endParaRPr/>
          </a:p>
          <a:p>
            <a:pPr indent="-444500" lvl="0" marL="444500" marR="0" rtl="0" algn="l">
              <a:lnSpc>
                <a:spcPct val="100000"/>
              </a:lnSpc>
              <a:spcBef>
                <a:spcPts val="2800"/>
              </a:spcBef>
              <a:spcAft>
                <a:spcPts val="0"/>
              </a:spcAft>
              <a:buClr>
                <a:schemeClr val="accent1"/>
              </a:buClr>
              <a:buSzPts val="3570"/>
              <a:buFont typeface="Avenir"/>
              <a:buChar char="▸"/>
            </a:pPr>
            <a:r>
              <a:rPr lang="en-US"/>
              <a:t>Call the component in app.component.html</a:t>
            </a:r>
            <a:endParaRPr/>
          </a:p>
          <a:p>
            <a:pPr indent="0" lvl="0" marL="0" marR="0" rtl="0" algn="l">
              <a:lnSpc>
                <a:spcPct val="100000"/>
              </a:lnSpc>
              <a:spcBef>
                <a:spcPts val="2800"/>
              </a:spcBef>
              <a:spcAft>
                <a:spcPts val="0"/>
              </a:spcAft>
              <a:buNone/>
            </a:pPr>
            <a:r>
              <a:t/>
            </a:r>
            <a:endParaRPr/>
          </a:p>
          <a:p>
            <a:pPr indent="0" lvl="0" marL="0" marR="0" rtl="0" algn="l">
              <a:lnSpc>
                <a:spcPct val="100000"/>
              </a:lnSpc>
              <a:spcBef>
                <a:spcPts val="2800"/>
              </a:spcBef>
              <a:spcAft>
                <a:spcPts val="0"/>
              </a:spcAft>
              <a:buNone/>
            </a:pPr>
            <a:r>
              <a:t/>
            </a:r>
            <a:endParaRPr/>
          </a:p>
          <a:p>
            <a:pPr indent="0" lvl="0" marL="0" marR="0" rtl="0" algn="l">
              <a:lnSpc>
                <a:spcPct val="100000"/>
              </a:lnSpc>
              <a:spcBef>
                <a:spcPts val="2800"/>
              </a:spcBef>
              <a:spcAft>
                <a:spcPts val="0"/>
              </a:spcAft>
              <a:buNone/>
            </a:pPr>
            <a:r>
              <a:rPr lang="en-US"/>
              <a:t>Add </a:t>
            </a:r>
            <a:r>
              <a:rPr lang="en-US"/>
              <a:t>the</a:t>
            </a:r>
            <a:r>
              <a:rPr lang="en-US"/>
              <a:t> component as an import in app.component.ts</a:t>
            </a:r>
            <a:endParaRPr/>
          </a:p>
        </p:txBody>
      </p:sp>
      <p:sp>
        <p:nvSpPr>
          <p:cNvPr id="593" name="Google Shape;593;p109"/>
          <p:cNvSpPr txBox="1"/>
          <p:nvPr/>
        </p:nvSpPr>
        <p:spPr>
          <a:xfrm>
            <a:off x="406400" y="457200"/>
            <a:ext cx="11176000" cy="457200"/>
          </a:xfrm>
          <a:prstGeom prst="rect">
            <a:avLst/>
          </a:prstGeom>
          <a:noFill/>
          <a:ln>
            <a:noFill/>
          </a:ln>
        </p:spPr>
        <p:txBody>
          <a:bodyPr anchorCtr="0" anchor="b" bIns="50800" lIns="50800" spcFirstLastPara="1" rIns="50800" wrap="square" tIns="50800">
            <a:noAutofit/>
          </a:bodyPr>
          <a:lstStyle/>
          <a:p>
            <a:pPr indent="0" lvl="0" marL="0" marR="0" rtl="0" algn="l">
              <a:lnSpc>
                <a:spcPct val="80000"/>
              </a:lnSpc>
              <a:spcBef>
                <a:spcPts val="0"/>
              </a:spcBef>
              <a:spcAft>
                <a:spcPts val="0"/>
              </a:spcAft>
              <a:buClr>
                <a:srgbClr val="838787"/>
              </a:buClr>
              <a:buSzPts val="2400"/>
              <a:buFont typeface="Arial"/>
              <a:buNone/>
            </a:pPr>
            <a:r>
              <a:rPr b="0" i="0" lang="en-US" sz="2400" u="none" cap="none" strike="noStrike">
                <a:solidFill>
                  <a:srgbClr val="838787"/>
                </a:solidFill>
                <a:latin typeface="Arial"/>
                <a:ea typeface="Arial"/>
                <a:cs typeface="Arial"/>
                <a:sym typeface="Arial"/>
              </a:rPr>
              <a:t>ANGULAR - INTRODUCTION TO ANGULAR PRINCIPAL</a:t>
            </a:r>
            <a:endParaRPr/>
          </a:p>
        </p:txBody>
      </p:sp>
      <p:pic>
        <p:nvPicPr>
          <p:cNvPr id="594" name="Google Shape;594;p109"/>
          <p:cNvPicPr preferRelativeResize="0"/>
          <p:nvPr/>
        </p:nvPicPr>
        <p:blipFill>
          <a:blip r:embed="rId3">
            <a:alphaModFix/>
          </a:blip>
          <a:stretch>
            <a:fillRect/>
          </a:stretch>
        </p:blipFill>
        <p:spPr>
          <a:xfrm>
            <a:off x="1351550" y="7591004"/>
            <a:ext cx="7639050" cy="10668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110"/>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0"/>
          <p:cNvSpPr txBox="1"/>
          <p:nvPr>
            <p:ph type="title"/>
          </p:nvPr>
        </p:nvSpPr>
        <p:spPr>
          <a:xfrm>
            <a:off x="406400" y="1536700"/>
            <a:ext cx="13706400" cy="72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4800"/>
              <a:t>Importing the component in app.component.ts</a:t>
            </a:r>
            <a:endParaRPr/>
          </a:p>
        </p:txBody>
      </p:sp>
      <p:sp>
        <p:nvSpPr>
          <p:cNvPr id="601" name="Google Shape;601;p110"/>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t/>
            </a:r>
            <a:endParaRPr/>
          </a:p>
        </p:txBody>
      </p:sp>
      <p:pic>
        <p:nvPicPr>
          <p:cNvPr id="602" name="Google Shape;602;p110"/>
          <p:cNvPicPr preferRelativeResize="0"/>
          <p:nvPr/>
        </p:nvPicPr>
        <p:blipFill>
          <a:blip r:embed="rId3">
            <a:alphaModFix/>
          </a:blip>
          <a:stretch>
            <a:fillRect/>
          </a:stretch>
        </p:blipFill>
        <p:spPr>
          <a:xfrm>
            <a:off x="600425" y="2812180"/>
            <a:ext cx="13004800" cy="5970640"/>
          </a:xfrm>
          <a:prstGeom prst="rect">
            <a:avLst/>
          </a:prstGeom>
          <a:noFill/>
          <a:ln>
            <a:noFill/>
          </a:ln>
        </p:spPr>
      </p:pic>
      <p:sp>
        <p:nvSpPr>
          <p:cNvPr id="603" name="Google Shape;603;p110"/>
          <p:cNvSpPr/>
          <p:nvPr/>
        </p:nvSpPr>
        <p:spPr>
          <a:xfrm>
            <a:off x="663450" y="3405300"/>
            <a:ext cx="12634800" cy="9210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accent5"/>
              </a:highlight>
              <a:latin typeface="Avenir"/>
              <a:ea typeface="Avenir"/>
              <a:cs typeface="Avenir"/>
              <a:sym typeface="Avenir"/>
            </a:endParaRPr>
          </a:p>
        </p:txBody>
      </p:sp>
      <p:sp>
        <p:nvSpPr>
          <p:cNvPr id="604" name="Google Shape;604;p110"/>
          <p:cNvSpPr/>
          <p:nvPr/>
        </p:nvSpPr>
        <p:spPr>
          <a:xfrm>
            <a:off x="2350925" y="5092775"/>
            <a:ext cx="7782600" cy="9210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accent5"/>
              </a:highlight>
              <a:latin typeface="Avenir"/>
              <a:ea typeface="Avenir"/>
              <a:cs typeface="Avenir"/>
              <a:sym typeface="Aveni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11"/>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11"/>
          <p:cNvSpPr/>
          <p:nvPr/>
        </p:nvSpPr>
        <p:spPr>
          <a:xfrm>
            <a:off x="2653125" y="2391300"/>
            <a:ext cx="6872400" cy="719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
        <p:nvSpPr>
          <p:cNvPr id="611" name="Google Shape;611;p111"/>
          <p:cNvSpPr/>
          <p:nvPr/>
        </p:nvSpPr>
        <p:spPr>
          <a:xfrm>
            <a:off x="2783025" y="2391300"/>
            <a:ext cx="6612600" cy="16296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Avenir"/>
                <a:ea typeface="Avenir"/>
                <a:cs typeface="Avenir"/>
                <a:sym typeface="Avenir"/>
              </a:rPr>
              <a:t>Header </a:t>
            </a:r>
            <a:endParaRPr sz="2400">
              <a:latin typeface="Avenir"/>
              <a:ea typeface="Avenir"/>
              <a:cs typeface="Avenir"/>
              <a:sym typeface="Avenir"/>
            </a:endParaRPr>
          </a:p>
          <a:p>
            <a:pPr indent="0" lvl="0" marL="0" rtl="0" algn="ctr">
              <a:spcBef>
                <a:spcPts val="0"/>
              </a:spcBef>
              <a:spcAft>
                <a:spcPts val="0"/>
              </a:spcAft>
              <a:buNone/>
            </a:pPr>
            <a:r>
              <a:rPr lang="en-US" sz="2400">
                <a:latin typeface="Avenir"/>
                <a:ea typeface="Avenir"/>
                <a:cs typeface="Avenir"/>
                <a:sym typeface="Avenir"/>
              </a:rPr>
              <a:t>&lt;app-header&gt;&lt;/app-header&gt;</a:t>
            </a:r>
            <a:endParaRPr sz="2400">
              <a:latin typeface="Avenir"/>
              <a:ea typeface="Avenir"/>
              <a:cs typeface="Avenir"/>
              <a:sym typeface="Avenir"/>
            </a:endParaRPr>
          </a:p>
        </p:txBody>
      </p:sp>
      <p:sp>
        <p:nvSpPr>
          <p:cNvPr id="612" name="Google Shape;612;p111"/>
          <p:cNvSpPr/>
          <p:nvPr/>
        </p:nvSpPr>
        <p:spPr>
          <a:xfrm>
            <a:off x="2818475" y="7715700"/>
            <a:ext cx="6612600" cy="16296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Avenir"/>
                <a:ea typeface="Avenir"/>
                <a:cs typeface="Avenir"/>
                <a:sym typeface="Avenir"/>
              </a:rPr>
              <a:t>Footer</a:t>
            </a:r>
            <a:endParaRPr sz="2400">
              <a:latin typeface="Avenir"/>
              <a:ea typeface="Avenir"/>
              <a:cs typeface="Avenir"/>
              <a:sym typeface="Avenir"/>
            </a:endParaRPr>
          </a:p>
          <a:p>
            <a:pPr indent="0" lvl="0" marL="0" rtl="0" algn="ctr">
              <a:spcBef>
                <a:spcPts val="0"/>
              </a:spcBef>
              <a:spcAft>
                <a:spcPts val="0"/>
              </a:spcAft>
              <a:buNone/>
            </a:pPr>
            <a:r>
              <a:rPr lang="en-US" sz="2400">
                <a:latin typeface="Avenir"/>
                <a:ea typeface="Avenir"/>
                <a:cs typeface="Avenir"/>
                <a:sym typeface="Avenir"/>
              </a:rPr>
              <a:t>&lt;app-footer&gt;&lt;/app-footer&gt;</a:t>
            </a:r>
            <a:endParaRPr sz="2400">
              <a:latin typeface="Avenir"/>
              <a:ea typeface="Avenir"/>
              <a:cs typeface="Avenir"/>
              <a:sym typeface="Avenir"/>
            </a:endParaRPr>
          </a:p>
          <a:p>
            <a:pPr indent="0" lvl="0" marL="0" rtl="0" algn="ctr">
              <a:spcBef>
                <a:spcPts val="0"/>
              </a:spcBef>
              <a:spcAft>
                <a:spcPts val="0"/>
              </a:spcAft>
              <a:buNone/>
            </a:pPr>
            <a:r>
              <a:t/>
            </a:r>
            <a:endParaRPr>
              <a:latin typeface="Avenir"/>
              <a:ea typeface="Avenir"/>
              <a:cs typeface="Avenir"/>
              <a:sym typeface="Avenir"/>
            </a:endParaRPr>
          </a:p>
        </p:txBody>
      </p:sp>
      <p:sp>
        <p:nvSpPr>
          <p:cNvPr id="613" name="Google Shape;613;p111"/>
          <p:cNvSpPr/>
          <p:nvPr/>
        </p:nvSpPr>
        <p:spPr>
          <a:xfrm>
            <a:off x="2901125" y="4233375"/>
            <a:ext cx="6494400" cy="327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Avenir"/>
                <a:ea typeface="Avenir"/>
                <a:cs typeface="Avenir"/>
                <a:sym typeface="Avenir"/>
              </a:rPr>
              <a:t>ProductList</a:t>
            </a:r>
            <a:endParaRPr sz="2400">
              <a:latin typeface="Avenir"/>
              <a:ea typeface="Avenir"/>
              <a:cs typeface="Avenir"/>
              <a:sym typeface="Avenir"/>
            </a:endParaRPr>
          </a:p>
          <a:p>
            <a:pPr indent="0" lvl="0" marL="0" rtl="0" algn="ctr">
              <a:spcBef>
                <a:spcPts val="0"/>
              </a:spcBef>
              <a:spcAft>
                <a:spcPts val="0"/>
              </a:spcAft>
              <a:buNone/>
            </a:pPr>
            <a:r>
              <a:rPr lang="en-US" sz="2400">
                <a:latin typeface="Avenir"/>
                <a:ea typeface="Avenir"/>
                <a:cs typeface="Avenir"/>
                <a:sym typeface="Avenir"/>
              </a:rPr>
              <a:t>&lt;app-product-list&gt;&lt;/app-product-list&gt;</a:t>
            </a:r>
            <a:endParaRPr sz="2400">
              <a:latin typeface="Avenir"/>
              <a:ea typeface="Avenir"/>
              <a:cs typeface="Avenir"/>
              <a:sym typeface="Avenir"/>
            </a:endParaRPr>
          </a:p>
          <a:p>
            <a:pPr indent="0" lvl="0" marL="0" rtl="0" algn="ctr">
              <a:spcBef>
                <a:spcPts val="0"/>
              </a:spcBef>
              <a:spcAft>
                <a:spcPts val="0"/>
              </a:spcAft>
              <a:buNone/>
            </a:pPr>
            <a:r>
              <a:t/>
            </a:r>
            <a:endParaRPr sz="2400">
              <a:latin typeface="Avenir"/>
              <a:ea typeface="Avenir"/>
              <a:cs typeface="Avenir"/>
              <a:sym typeface="Avenir"/>
            </a:endParaRPr>
          </a:p>
          <a:p>
            <a:pPr indent="0" lvl="0" marL="0" rtl="0" algn="ctr">
              <a:spcBef>
                <a:spcPts val="0"/>
              </a:spcBef>
              <a:spcAft>
                <a:spcPts val="0"/>
              </a:spcAft>
              <a:buNone/>
            </a:pPr>
            <a:r>
              <a:t/>
            </a:r>
            <a:endParaRPr sz="2400">
              <a:latin typeface="Avenir"/>
              <a:ea typeface="Avenir"/>
              <a:cs typeface="Avenir"/>
              <a:sym typeface="Avenir"/>
            </a:endParaRPr>
          </a:p>
          <a:p>
            <a:pPr indent="0" lvl="0" marL="0" rtl="0" algn="ctr">
              <a:spcBef>
                <a:spcPts val="0"/>
              </a:spcBef>
              <a:spcAft>
                <a:spcPts val="0"/>
              </a:spcAft>
              <a:buNone/>
            </a:pPr>
            <a:r>
              <a:t/>
            </a:r>
            <a:endParaRPr sz="2400">
              <a:latin typeface="Avenir"/>
              <a:ea typeface="Avenir"/>
              <a:cs typeface="Avenir"/>
              <a:sym typeface="Avenir"/>
            </a:endParaRPr>
          </a:p>
          <a:p>
            <a:pPr indent="0" lvl="0" marL="0" rtl="0" algn="ctr">
              <a:spcBef>
                <a:spcPts val="0"/>
              </a:spcBef>
              <a:spcAft>
                <a:spcPts val="0"/>
              </a:spcAft>
              <a:buNone/>
            </a:pPr>
            <a:r>
              <a:t/>
            </a:r>
            <a:endParaRPr sz="2400">
              <a:latin typeface="Avenir"/>
              <a:ea typeface="Avenir"/>
              <a:cs typeface="Avenir"/>
              <a:sym typeface="Avenir"/>
            </a:endParaRPr>
          </a:p>
          <a:p>
            <a:pPr indent="0" lvl="0" marL="0" rtl="0" algn="l">
              <a:spcBef>
                <a:spcPts val="0"/>
              </a:spcBef>
              <a:spcAft>
                <a:spcPts val="0"/>
              </a:spcAft>
              <a:buNone/>
            </a:pPr>
            <a:r>
              <a:t/>
            </a:r>
            <a:endParaRPr sz="2400">
              <a:latin typeface="Avenir"/>
              <a:ea typeface="Avenir"/>
              <a:cs typeface="Avenir"/>
              <a:sym typeface="Avenir"/>
            </a:endParaRPr>
          </a:p>
          <a:p>
            <a:pPr indent="0" lvl="0" marL="0" rtl="0" algn="ctr">
              <a:spcBef>
                <a:spcPts val="0"/>
              </a:spcBef>
              <a:spcAft>
                <a:spcPts val="0"/>
              </a:spcAft>
              <a:buNone/>
            </a:pPr>
            <a:r>
              <a:t/>
            </a:r>
            <a:endParaRPr>
              <a:latin typeface="Avenir"/>
              <a:ea typeface="Avenir"/>
              <a:cs typeface="Avenir"/>
              <a:sym typeface="Avenir"/>
            </a:endParaRPr>
          </a:p>
        </p:txBody>
      </p:sp>
      <p:sp>
        <p:nvSpPr>
          <p:cNvPr id="614" name="Google Shape;614;p111"/>
          <p:cNvSpPr/>
          <p:nvPr/>
        </p:nvSpPr>
        <p:spPr>
          <a:xfrm>
            <a:off x="3310525" y="5709575"/>
            <a:ext cx="5847300" cy="15150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latin typeface="Avenir"/>
                <a:ea typeface="Avenir"/>
                <a:cs typeface="Avenir"/>
                <a:sym typeface="Avenir"/>
              </a:rPr>
              <a:t>ProductDetail</a:t>
            </a:r>
            <a:endParaRPr sz="2000">
              <a:latin typeface="Avenir"/>
              <a:ea typeface="Avenir"/>
              <a:cs typeface="Avenir"/>
              <a:sym typeface="Avenir"/>
            </a:endParaRPr>
          </a:p>
          <a:p>
            <a:pPr indent="0" lvl="0" marL="0" rtl="0" algn="ctr">
              <a:spcBef>
                <a:spcPts val="0"/>
              </a:spcBef>
              <a:spcAft>
                <a:spcPts val="0"/>
              </a:spcAft>
              <a:buNone/>
            </a:pPr>
            <a:r>
              <a:rPr lang="en-US" sz="2000">
                <a:latin typeface="Avenir"/>
                <a:ea typeface="Avenir"/>
                <a:cs typeface="Avenir"/>
                <a:sym typeface="Avenir"/>
              </a:rPr>
              <a:t>&lt;app-product-detail&gt;&lt;/app-product-detail&gt;</a:t>
            </a:r>
            <a:endParaRPr sz="2000">
              <a:latin typeface="Avenir"/>
              <a:ea typeface="Avenir"/>
              <a:cs typeface="Avenir"/>
              <a:sym typeface="Avenir"/>
            </a:endParaRPr>
          </a:p>
        </p:txBody>
      </p:sp>
      <p:sp>
        <p:nvSpPr>
          <p:cNvPr id="615" name="Google Shape;615;p111"/>
          <p:cNvSpPr txBox="1"/>
          <p:nvPr>
            <p:ph type="title"/>
          </p:nvPr>
        </p:nvSpPr>
        <p:spPr>
          <a:xfrm>
            <a:off x="406400" y="1536700"/>
            <a:ext cx="13706400" cy="72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4800"/>
              <a:t>Create the </a:t>
            </a:r>
            <a:r>
              <a:rPr lang="en-US" sz="4800"/>
              <a:t>following</a:t>
            </a:r>
            <a:r>
              <a:rPr lang="en-US" sz="4800"/>
              <a:t> structure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112"/>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12"/>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String interpolation</a:t>
            </a:r>
            <a:endParaRPr/>
          </a:p>
        </p:txBody>
      </p:sp>
      <p:sp>
        <p:nvSpPr>
          <p:cNvPr id="622" name="Google Shape;622;p112"/>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US" sz="2400">
                <a:solidFill>
                  <a:srgbClr val="000000"/>
                </a:solidFill>
                <a:latin typeface="Arial"/>
                <a:ea typeface="Arial"/>
                <a:cs typeface="Arial"/>
                <a:sym typeface="Arial"/>
              </a:rPr>
              <a:t>Interpolation</a:t>
            </a:r>
            <a:r>
              <a:rPr lang="en-US" sz="2400">
                <a:solidFill>
                  <a:srgbClr val="000000"/>
                </a:solidFill>
                <a:latin typeface="Arial"/>
                <a:ea typeface="Arial"/>
                <a:cs typeface="Arial"/>
                <a:sym typeface="Arial"/>
              </a:rPr>
              <a:t> in Angular is a technique to </a:t>
            </a:r>
            <a:r>
              <a:rPr b="1" lang="en-US" sz="2400">
                <a:solidFill>
                  <a:srgbClr val="000000"/>
                </a:solidFill>
                <a:latin typeface="Arial"/>
                <a:ea typeface="Arial"/>
                <a:cs typeface="Arial"/>
                <a:sym typeface="Arial"/>
              </a:rPr>
              <a:t>bind component data to the HTML template</a:t>
            </a:r>
            <a:r>
              <a:rPr lang="en-US" sz="2400">
                <a:solidFill>
                  <a:srgbClr val="000000"/>
                </a:solidFill>
                <a:latin typeface="Arial"/>
                <a:ea typeface="Arial"/>
                <a:cs typeface="Arial"/>
                <a:sym typeface="Arial"/>
              </a:rPr>
              <a:t> using double curly braces (</a:t>
            </a:r>
            <a:r>
              <a:rPr lang="en-US" sz="2400">
                <a:solidFill>
                  <a:srgbClr val="188038"/>
                </a:solidFill>
                <a:latin typeface="Roboto Mono"/>
                <a:ea typeface="Roboto Mono"/>
                <a:cs typeface="Roboto Mono"/>
                <a:sym typeface="Roboto Mono"/>
              </a:rPr>
              <a:t>{{ ... }}</a:t>
            </a:r>
            <a:r>
              <a:rPr lang="en-US" sz="2400">
                <a:solidFill>
                  <a:srgbClr val="000000"/>
                </a:solidFill>
                <a:latin typeface="Arial"/>
                <a:ea typeface="Arial"/>
                <a:cs typeface="Arial"/>
                <a:sym typeface="Arial"/>
              </a:rPr>
              <a:t>).</a:t>
            </a:r>
            <a:endParaRPr sz="24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US" sz="2400">
                <a:solidFill>
                  <a:srgbClr val="000000"/>
                </a:solidFill>
                <a:latin typeface="Arial"/>
                <a:ea typeface="Arial"/>
                <a:cs typeface="Arial"/>
                <a:sym typeface="Arial"/>
              </a:rPr>
              <a:t>It allows you to </a:t>
            </a:r>
            <a:r>
              <a:rPr b="1" lang="en-US" sz="2400">
                <a:solidFill>
                  <a:srgbClr val="000000"/>
                </a:solidFill>
                <a:latin typeface="Arial"/>
                <a:ea typeface="Arial"/>
                <a:cs typeface="Arial"/>
                <a:sym typeface="Arial"/>
              </a:rPr>
              <a:t>display dynamic values</a:t>
            </a:r>
            <a:r>
              <a:rPr lang="en-US" sz="2400">
                <a:solidFill>
                  <a:srgbClr val="000000"/>
                </a:solidFill>
                <a:latin typeface="Arial"/>
                <a:ea typeface="Arial"/>
                <a:cs typeface="Arial"/>
                <a:sym typeface="Arial"/>
              </a:rPr>
              <a:t> (e.g., strings, numbers, expressions) in the UI.</a:t>
            </a:r>
            <a:endParaRPr sz="2400">
              <a:solidFill>
                <a:srgbClr val="000000"/>
              </a:solidFill>
              <a:latin typeface="Arial"/>
              <a:ea typeface="Arial"/>
              <a:cs typeface="Arial"/>
              <a:sym typeface="Arial"/>
            </a:endParaRPr>
          </a:p>
          <a:p>
            <a:pPr indent="0" lvl="0" marL="0" rtl="0" algn="l">
              <a:spcBef>
                <a:spcPts val="2800"/>
              </a:spcBef>
              <a:spcAft>
                <a:spcPts val="0"/>
              </a:spcAft>
              <a:buNone/>
            </a:pPr>
            <a:r>
              <a:t/>
            </a:r>
            <a:endParaRPr sz="2400">
              <a:solidFill>
                <a:srgbClr val="000000"/>
              </a:solidFill>
            </a:endParaRPr>
          </a:p>
        </p:txBody>
      </p:sp>
      <p:sp>
        <p:nvSpPr>
          <p:cNvPr id="623" name="Google Shape;623;p112"/>
          <p:cNvSpPr txBox="1"/>
          <p:nvPr/>
        </p:nvSpPr>
        <p:spPr>
          <a:xfrm>
            <a:off x="1057650" y="5261000"/>
            <a:ext cx="5310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rgbClr val="383A42"/>
                </a:solidFill>
                <a:latin typeface="Consolas"/>
                <a:ea typeface="Consolas"/>
                <a:cs typeface="Consolas"/>
                <a:sym typeface="Consolas"/>
              </a:rPr>
              <a:t>&lt;</a:t>
            </a:r>
            <a:r>
              <a:rPr lang="en-US" sz="2000">
                <a:solidFill>
                  <a:srgbClr val="E45649"/>
                </a:solidFill>
                <a:latin typeface="Consolas"/>
                <a:ea typeface="Consolas"/>
                <a:cs typeface="Consolas"/>
                <a:sym typeface="Consolas"/>
              </a:rPr>
              <a:t>span</a:t>
            </a:r>
            <a:r>
              <a:rPr lang="en-US" sz="2000">
                <a:solidFill>
                  <a:srgbClr val="383A42"/>
                </a:solidFill>
                <a:latin typeface="Consolas"/>
                <a:ea typeface="Consolas"/>
                <a:cs typeface="Consolas"/>
                <a:sym typeface="Consolas"/>
              </a:rPr>
              <a:t>&gt;{{title}}&lt;/</a:t>
            </a:r>
            <a:r>
              <a:rPr lang="en-US" sz="2000">
                <a:solidFill>
                  <a:srgbClr val="E45649"/>
                </a:solidFill>
                <a:latin typeface="Consolas"/>
                <a:ea typeface="Consolas"/>
                <a:cs typeface="Consolas"/>
                <a:sym typeface="Consolas"/>
              </a:rPr>
              <a:t>span</a:t>
            </a:r>
            <a:r>
              <a:rPr lang="en-US" sz="2000">
                <a:solidFill>
                  <a:srgbClr val="383A42"/>
                </a:solidFill>
                <a:latin typeface="Consolas"/>
                <a:ea typeface="Consolas"/>
                <a:cs typeface="Consolas"/>
                <a:sym typeface="Consolas"/>
              </a:rPr>
              <a:t>&gt; </a:t>
            </a:r>
            <a:endParaRPr sz="2000">
              <a:solidFill>
                <a:srgbClr val="383A42"/>
              </a:solidFill>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113"/>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13"/>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Property binding</a:t>
            </a:r>
            <a:endParaRPr/>
          </a:p>
        </p:txBody>
      </p:sp>
      <p:sp>
        <p:nvSpPr>
          <p:cNvPr id="630" name="Google Shape;630;p113"/>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rPr>
              <a:t>An alternative way to perform interpolation is to bind the title property to the innerText property of the span HTML element:</a:t>
            </a:r>
            <a:endParaRPr sz="2400">
              <a:solidFill>
                <a:srgbClr val="000000"/>
              </a:solidFill>
            </a:endParaRPr>
          </a:p>
          <a:p>
            <a:pPr indent="0" lvl="0" marL="0" rtl="0" algn="l">
              <a:spcBef>
                <a:spcPts val="2800"/>
              </a:spcBef>
              <a:spcAft>
                <a:spcPts val="0"/>
              </a:spcAft>
              <a:buNone/>
            </a:pPr>
            <a:r>
              <a:rPr lang="en-US" sz="2400">
                <a:solidFill>
                  <a:srgbClr val="383A42"/>
                </a:solidFill>
                <a:latin typeface="Consolas"/>
                <a:ea typeface="Consolas"/>
                <a:cs typeface="Consolas"/>
                <a:sym typeface="Consolas"/>
              </a:rPr>
              <a:t>&lt;</a:t>
            </a:r>
            <a:r>
              <a:rPr lang="en-US" sz="2400">
                <a:solidFill>
                  <a:srgbClr val="E45649"/>
                </a:solidFill>
                <a:latin typeface="Consolas"/>
                <a:ea typeface="Consolas"/>
                <a:cs typeface="Consolas"/>
                <a:sym typeface="Consolas"/>
              </a:rPr>
              <a:t>span </a:t>
            </a:r>
            <a:r>
              <a:rPr lang="en-US" sz="2400">
                <a:solidFill>
                  <a:srgbClr val="383A42"/>
                </a:solidFill>
                <a:latin typeface="Consolas"/>
                <a:ea typeface="Consolas"/>
                <a:cs typeface="Consolas"/>
                <a:sym typeface="Consolas"/>
              </a:rPr>
              <a:t>[</a:t>
            </a:r>
            <a:r>
              <a:rPr lang="en-US" sz="2400">
                <a:solidFill>
                  <a:srgbClr val="986801"/>
                </a:solidFill>
                <a:latin typeface="Consolas"/>
                <a:ea typeface="Consolas"/>
                <a:cs typeface="Consolas"/>
                <a:sym typeface="Consolas"/>
              </a:rPr>
              <a:t>innerText</a:t>
            </a:r>
            <a:r>
              <a:rPr lang="en-US" sz="2400">
                <a:solidFill>
                  <a:srgbClr val="383A42"/>
                </a:solidFill>
                <a:latin typeface="Consolas"/>
                <a:ea typeface="Consolas"/>
                <a:cs typeface="Consolas"/>
                <a:sym typeface="Consolas"/>
              </a:rPr>
              <a:t>]=</a:t>
            </a:r>
            <a:r>
              <a:rPr lang="en-US" sz="2400">
                <a:solidFill>
                  <a:srgbClr val="50A14F"/>
                </a:solidFill>
                <a:latin typeface="Consolas"/>
                <a:ea typeface="Consolas"/>
                <a:cs typeface="Consolas"/>
                <a:sym typeface="Consolas"/>
              </a:rPr>
              <a:t>"title"</a:t>
            </a:r>
            <a:r>
              <a:rPr lang="en-US" sz="2400">
                <a:solidFill>
                  <a:srgbClr val="383A42"/>
                </a:solidFill>
                <a:latin typeface="Consolas"/>
                <a:ea typeface="Consolas"/>
                <a:cs typeface="Consolas"/>
                <a:sym typeface="Consolas"/>
              </a:rPr>
              <a:t>&gt;&lt;/</a:t>
            </a:r>
            <a:r>
              <a:rPr lang="en-US" sz="2400">
                <a:solidFill>
                  <a:srgbClr val="E45649"/>
                </a:solidFill>
                <a:latin typeface="Consolas"/>
                <a:ea typeface="Consolas"/>
                <a:cs typeface="Consolas"/>
                <a:sym typeface="Consolas"/>
              </a:rPr>
              <a:t>span</a:t>
            </a:r>
            <a:r>
              <a:rPr lang="en-US" sz="2400">
                <a:solidFill>
                  <a:srgbClr val="383A42"/>
                </a:solidFill>
                <a:latin typeface="Consolas"/>
                <a:ea typeface="Consolas"/>
                <a:cs typeface="Consolas"/>
                <a:sym typeface="Consolas"/>
              </a:rPr>
              <a:t>&gt; </a:t>
            </a:r>
            <a:endParaRPr sz="2400">
              <a:solidFill>
                <a:srgbClr val="383A42"/>
              </a:solidFill>
              <a:latin typeface="Consolas"/>
              <a:ea typeface="Consolas"/>
              <a:cs typeface="Consolas"/>
              <a:sym typeface="Consolas"/>
            </a:endParaRPr>
          </a:p>
          <a:p>
            <a:pPr indent="0" lvl="0" marL="0" rtl="0" algn="l">
              <a:spcBef>
                <a:spcPts val="2800"/>
              </a:spcBef>
              <a:spcAft>
                <a:spcPts val="0"/>
              </a:spcAft>
              <a:buNone/>
            </a:pPr>
            <a:r>
              <a:rPr lang="en-US" sz="2400">
                <a:solidFill>
                  <a:srgbClr val="000000"/>
                </a:solidFill>
              </a:rPr>
              <a:t>We bind to the </a:t>
            </a:r>
            <a:r>
              <a:rPr b="1" lang="en-US" sz="2400">
                <a:solidFill>
                  <a:srgbClr val="000000"/>
                </a:solidFill>
              </a:rPr>
              <a:t>Document Object Model</a:t>
            </a:r>
            <a:r>
              <a:rPr lang="en-US" sz="2400">
                <a:solidFill>
                  <a:srgbClr val="000000"/>
                </a:solidFill>
              </a:rPr>
              <a:t> (</a:t>
            </a:r>
            <a:r>
              <a:rPr b="1" lang="en-US" sz="2400">
                <a:solidFill>
                  <a:srgbClr val="000000"/>
                </a:solidFill>
              </a:rPr>
              <a:t>DOM</a:t>
            </a:r>
            <a:r>
              <a:rPr lang="en-US" sz="2400">
                <a:solidFill>
                  <a:srgbClr val="000000"/>
                </a:solidFill>
              </a:rPr>
              <a:t>) property of an element. </a:t>
            </a:r>
            <a:endParaRPr sz="2400">
              <a:solidFill>
                <a:srgbClr val="000000"/>
              </a:solidFill>
            </a:endParaRPr>
          </a:p>
          <a:p>
            <a:pPr indent="0" lvl="0" marL="0" rtl="0" algn="l">
              <a:spcBef>
                <a:spcPts val="2800"/>
              </a:spcBef>
              <a:spcAft>
                <a:spcPts val="0"/>
              </a:spcAft>
              <a:buNone/>
            </a:pPr>
            <a:r>
              <a:rPr lang="en-US" sz="2400">
                <a:solidFill>
                  <a:srgbClr val="000000"/>
                </a:solidFill>
              </a:rPr>
              <a:t>The property inside square brackets is called the </a:t>
            </a:r>
            <a:r>
              <a:rPr b="1" lang="en-US" sz="2400">
                <a:solidFill>
                  <a:srgbClr val="000000"/>
                </a:solidFill>
              </a:rPr>
              <a:t>target property </a:t>
            </a:r>
            <a:r>
              <a:rPr lang="en-US" sz="2400">
                <a:solidFill>
                  <a:srgbClr val="000000"/>
                </a:solidFill>
              </a:rPr>
              <a:t>and is the property of the DOM element into which we want to bind.</a:t>
            </a:r>
            <a:endParaRPr sz="2400">
              <a:solidFill>
                <a:srgbClr val="000000"/>
              </a:solidFill>
            </a:endParaRPr>
          </a:p>
          <a:p>
            <a:pPr indent="0" lvl="0" marL="0" rtl="0" algn="l">
              <a:spcBef>
                <a:spcPts val="2800"/>
              </a:spcBef>
              <a:spcAft>
                <a:spcPts val="0"/>
              </a:spcAft>
              <a:buNone/>
            </a:pPr>
            <a:r>
              <a:rPr lang="en-US" sz="2400">
                <a:solidFill>
                  <a:srgbClr val="000000"/>
                </a:solidFill>
              </a:rPr>
              <a:t>The variable on the right is called the </a:t>
            </a:r>
            <a:r>
              <a:rPr b="1" lang="en-US" sz="2400">
                <a:solidFill>
                  <a:srgbClr val="000000"/>
                </a:solidFill>
              </a:rPr>
              <a:t>template expression </a:t>
            </a:r>
            <a:r>
              <a:rPr lang="en-US" sz="2400">
                <a:solidFill>
                  <a:srgbClr val="000000"/>
                </a:solidFill>
              </a:rPr>
              <a:t>and corresponds to the title property of the component.</a:t>
            </a:r>
            <a:endParaRPr sz="2400">
              <a:solidFill>
                <a:srgbClr val="000000"/>
              </a:solidFill>
            </a:endParaRPr>
          </a:p>
          <a:p>
            <a:pPr indent="0" lvl="0" marL="0" rtl="0" algn="l">
              <a:spcBef>
                <a:spcPts val="2800"/>
              </a:spcBef>
              <a:spcAft>
                <a:spcPts val="0"/>
              </a:spcAft>
              <a:buNone/>
            </a:pPr>
            <a:r>
              <a:t/>
            </a:r>
            <a:endParaRPr sz="2400">
              <a:solidFill>
                <a:srgbClr val="000000"/>
              </a:solidFill>
            </a:endParaRPr>
          </a:p>
          <a:p>
            <a:pPr indent="0" lvl="0" marL="0" rtl="0" algn="l">
              <a:spcBef>
                <a:spcPts val="2800"/>
              </a:spcBef>
              <a:spcAft>
                <a:spcPts val="0"/>
              </a:spcAft>
              <a:buNone/>
            </a:pPr>
            <a:r>
              <a:t/>
            </a:r>
            <a:endParaRPr sz="24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114"/>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14"/>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Example in class [innerHTML]</a:t>
            </a:r>
            <a:endParaRPr/>
          </a:p>
        </p:txBody>
      </p:sp>
      <p:sp>
        <p:nvSpPr>
          <p:cNvPr id="637" name="Google Shape;637;p114"/>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product-list.component.ts</a:t>
            </a:r>
            <a:endParaRPr/>
          </a:p>
          <a:p>
            <a:pPr indent="0" lvl="0" marL="0" rtl="0" algn="l">
              <a:spcBef>
                <a:spcPts val="2800"/>
              </a:spcBef>
              <a:spcAft>
                <a:spcPts val="0"/>
              </a:spcAft>
              <a:buNone/>
            </a:pPr>
            <a:r>
              <a:t/>
            </a:r>
            <a:endParaRPr/>
          </a:p>
          <a:p>
            <a:pPr indent="0" lvl="0" marL="0" rtl="0" algn="l">
              <a:spcBef>
                <a:spcPts val="2800"/>
              </a:spcBef>
              <a:spcAft>
                <a:spcPts val="0"/>
              </a:spcAft>
              <a:buNone/>
            </a:pPr>
            <a:r>
              <a:t/>
            </a:r>
            <a:endParaRPr/>
          </a:p>
          <a:p>
            <a:pPr indent="0" lvl="0" marL="0" rtl="0" algn="l">
              <a:spcBef>
                <a:spcPts val="2800"/>
              </a:spcBef>
              <a:spcAft>
                <a:spcPts val="0"/>
              </a:spcAft>
              <a:buNone/>
            </a:pPr>
            <a:r>
              <a:t/>
            </a:r>
            <a:endParaRPr/>
          </a:p>
          <a:p>
            <a:pPr indent="0" lvl="0" marL="0" rtl="0" algn="l">
              <a:spcBef>
                <a:spcPts val="2800"/>
              </a:spcBef>
              <a:spcAft>
                <a:spcPts val="0"/>
              </a:spcAft>
              <a:buNone/>
            </a:pPr>
            <a:r>
              <a:rPr lang="en-US"/>
              <a:t>product-list.component.html</a:t>
            </a:r>
            <a:endParaRPr/>
          </a:p>
        </p:txBody>
      </p:sp>
      <p:pic>
        <p:nvPicPr>
          <p:cNvPr id="638" name="Google Shape;638;p114"/>
          <p:cNvPicPr preferRelativeResize="0"/>
          <p:nvPr/>
        </p:nvPicPr>
        <p:blipFill>
          <a:blip r:embed="rId3">
            <a:alphaModFix/>
          </a:blip>
          <a:stretch>
            <a:fillRect/>
          </a:stretch>
        </p:blipFill>
        <p:spPr>
          <a:xfrm>
            <a:off x="270450" y="3877731"/>
            <a:ext cx="13004801" cy="2575389"/>
          </a:xfrm>
          <a:prstGeom prst="rect">
            <a:avLst/>
          </a:prstGeom>
          <a:noFill/>
          <a:ln>
            <a:noFill/>
          </a:ln>
        </p:spPr>
      </p:pic>
      <p:pic>
        <p:nvPicPr>
          <p:cNvPr id="639" name="Google Shape;639;p114"/>
          <p:cNvPicPr preferRelativeResize="0"/>
          <p:nvPr/>
        </p:nvPicPr>
        <p:blipFill>
          <a:blip r:embed="rId4">
            <a:alphaModFix/>
          </a:blip>
          <a:stretch>
            <a:fillRect/>
          </a:stretch>
        </p:blipFill>
        <p:spPr>
          <a:xfrm>
            <a:off x="0" y="7372625"/>
            <a:ext cx="11658600" cy="2971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70"/>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70"/>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What is a stack?</a:t>
            </a:r>
            <a:endParaRPr/>
          </a:p>
        </p:txBody>
      </p:sp>
      <p:graphicFrame>
        <p:nvGraphicFramePr>
          <p:cNvPr id="308" name="Google Shape;308;p70"/>
          <p:cNvGraphicFramePr/>
          <p:nvPr/>
        </p:nvGraphicFramePr>
        <p:xfrm>
          <a:off x="406388" y="2882900"/>
          <a:ext cx="3000000" cy="3000000"/>
        </p:xfrm>
        <a:graphic>
          <a:graphicData uri="http://schemas.openxmlformats.org/drawingml/2006/table">
            <a:tbl>
              <a:tblPr>
                <a:noFill/>
                <a:tableStyleId>{7B5926A6-254A-434A-81B0-BA7958342556}</a:tableStyleId>
              </a:tblPr>
              <a:tblGrid>
                <a:gridCol w="2519675"/>
                <a:gridCol w="2519675"/>
                <a:gridCol w="2519675"/>
                <a:gridCol w="2519675"/>
                <a:gridCol w="2519675"/>
              </a:tblGrid>
              <a:tr h="1967750">
                <a:tc>
                  <a:txBody>
                    <a:bodyPr/>
                    <a:lstStyle/>
                    <a:p>
                      <a:pPr indent="0" lvl="0" marL="0" rtl="0" algn="l">
                        <a:spcBef>
                          <a:spcPts val="0"/>
                        </a:spcBef>
                        <a:spcAft>
                          <a:spcPts val="0"/>
                        </a:spcAft>
                        <a:buNone/>
                      </a:pPr>
                      <a:r>
                        <a:t/>
                      </a:r>
                      <a:endParaRPr sz="2000"/>
                    </a:p>
                  </a:txBody>
                  <a:tcPr marT="91425" marB="91425" marR="91425" marL="91425"/>
                </a:tc>
                <a:tc>
                  <a:txBody>
                    <a:bodyPr/>
                    <a:lstStyle/>
                    <a:p>
                      <a:pPr indent="0" lvl="0" marL="0" rtl="0" algn="l">
                        <a:spcBef>
                          <a:spcPts val="0"/>
                        </a:spcBef>
                        <a:spcAft>
                          <a:spcPts val="0"/>
                        </a:spcAft>
                        <a:buNone/>
                      </a:pPr>
                      <a:r>
                        <a:rPr lang="en-US" sz="2000"/>
                        <a:t>MEAN / MERN/ MEVN - Javascript</a:t>
                      </a:r>
                      <a:endParaRPr sz="2000"/>
                    </a:p>
                  </a:txBody>
                  <a:tcPr marT="91425" marB="91425" marR="91425" marL="91425"/>
                </a:tc>
                <a:tc>
                  <a:txBody>
                    <a:bodyPr/>
                    <a:lstStyle/>
                    <a:p>
                      <a:pPr indent="0" lvl="0" marL="0" rtl="0" algn="l">
                        <a:spcBef>
                          <a:spcPts val="0"/>
                        </a:spcBef>
                        <a:spcAft>
                          <a:spcPts val="0"/>
                        </a:spcAft>
                        <a:buNone/>
                      </a:pPr>
                      <a:r>
                        <a:rPr lang="en-US" sz="2000"/>
                        <a:t>LAMP - Different language</a:t>
                      </a:r>
                      <a:endParaRPr sz="2000"/>
                    </a:p>
                  </a:txBody>
                  <a:tcPr marT="91425" marB="91425" marR="91425" marL="91425"/>
                </a:tc>
                <a:tc>
                  <a:txBody>
                    <a:bodyPr/>
                    <a:lstStyle/>
                    <a:p>
                      <a:pPr indent="0" lvl="0" marL="0" rtl="0" algn="l">
                        <a:spcBef>
                          <a:spcPts val="0"/>
                        </a:spcBef>
                        <a:spcAft>
                          <a:spcPts val="0"/>
                        </a:spcAft>
                        <a:buNone/>
                      </a:pPr>
                      <a:r>
                        <a:rPr lang="en-US" sz="2000"/>
                        <a:t>Java Stack</a:t>
                      </a:r>
                      <a:endParaRPr sz="2000"/>
                    </a:p>
                  </a:txBody>
                  <a:tcPr marT="91425" marB="91425" marR="91425" marL="91425"/>
                </a:tc>
                <a:tc>
                  <a:txBody>
                    <a:bodyPr/>
                    <a:lstStyle/>
                    <a:p>
                      <a:pPr indent="0" lvl="0" marL="0" rtl="0" algn="l">
                        <a:spcBef>
                          <a:spcPts val="0"/>
                        </a:spcBef>
                        <a:spcAft>
                          <a:spcPts val="0"/>
                        </a:spcAft>
                        <a:buNone/>
                      </a:pPr>
                      <a:r>
                        <a:rPr lang="en-US" sz="2000"/>
                        <a:t>Python</a:t>
                      </a:r>
                      <a:endParaRPr sz="2000"/>
                    </a:p>
                  </a:txBody>
                  <a:tcPr marT="91425" marB="91425" marR="91425" marL="91425"/>
                </a:tc>
              </a:tr>
              <a:tr h="650325">
                <a:tc>
                  <a:txBody>
                    <a:bodyPr/>
                    <a:lstStyle/>
                    <a:p>
                      <a:pPr indent="0" lvl="0" marL="0" rtl="0" algn="l">
                        <a:spcBef>
                          <a:spcPts val="0"/>
                        </a:spcBef>
                        <a:spcAft>
                          <a:spcPts val="0"/>
                        </a:spcAft>
                        <a:buNone/>
                      </a:pPr>
                      <a:r>
                        <a:rPr lang="en-US" sz="2000">
                          <a:highlight>
                            <a:srgbClr val="FFFF00"/>
                          </a:highlight>
                        </a:rPr>
                        <a:t>Database</a:t>
                      </a:r>
                      <a:endParaRPr sz="2000">
                        <a:highlight>
                          <a:srgbClr val="FFFF00"/>
                        </a:highlight>
                      </a:endParaRPr>
                    </a:p>
                  </a:txBody>
                  <a:tcPr marT="91425" marB="91425" marR="91425" marL="91425"/>
                </a:tc>
                <a:tc>
                  <a:txBody>
                    <a:bodyPr/>
                    <a:lstStyle/>
                    <a:p>
                      <a:pPr indent="0" lvl="0" marL="0" rtl="0" algn="l">
                        <a:spcBef>
                          <a:spcPts val="0"/>
                        </a:spcBef>
                        <a:spcAft>
                          <a:spcPts val="0"/>
                        </a:spcAft>
                        <a:buNone/>
                      </a:pPr>
                      <a:r>
                        <a:rPr lang="en-US" sz="2000"/>
                        <a:t>MongoDB</a:t>
                      </a:r>
                      <a:endParaRPr sz="2000"/>
                    </a:p>
                  </a:txBody>
                  <a:tcPr marT="91425" marB="91425" marR="91425" marL="91425"/>
                </a:tc>
                <a:tc>
                  <a:txBody>
                    <a:bodyPr/>
                    <a:lstStyle/>
                    <a:p>
                      <a:pPr indent="0" lvl="0" marL="0" rtl="0" algn="l">
                        <a:spcBef>
                          <a:spcPts val="0"/>
                        </a:spcBef>
                        <a:spcAft>
                          <a:spcPts val="0"/>
                        </a:spcAft>
                        <a:buNone/>
                      </a:pPr>
                      <a:r>
                        <a:rPr lang="en-US" sz="2000"/>
                        <a:t>MySQL</a:t>
                      </a:r>
                      <a:endParaRPr sz="2000"/>
                    </a:p>
                  </a:txBody>
                  <a:tcPr marT="91425" marB="91425" marR="91425" marL="91425"/>
                </a:tc>
                <a:tc>
                  <a:txBody>
                    <a:bodyPr/>
                    <a:lstStyle/>
                    <a:p>
                      <a:pPr indent="0" lvl="0" marL="0" rtl="0" algn="l">
                        <a:spcBef>
                          <a:spcPts val="0"/>
                        </a:spcBef>
                        <a:spcAft>
                          <a:spcPts val="0"/>
                        </a:spcAft>
                        <a:buNone/>
                      </a:pPr>
                      <a:r>
                        <a:rPr lang="en-US" sz="2000">
                          <a:highlight>
                            <a:srgbClr val="FF0000"/>
                          </a:highlight>
                        </a:rPr>
                        <a:t>Postreql / Oracle</a:t>
                      </a:r>
                      <a:endParaRPr sz="2000">
                        <a:highlight>
                          <a:srgbClr val="FF0000"/>
                        </a:highlight>
                      </a:endParaRPr>
                    </a:p>
                  </a:txBody>
                  <a:tcPr marT="91425" marB="91425" marR="91425" marL="91425"/>
                </a:tc>
                <a:tc>
                  <a:txBody>
                    <a:bodyPr/>
                    <a:lstStyle/>
                    <a:p>
                      <a:pPr indent="0" lvl="0" marL="0" rtl="0" algn="l">
                        <a:spcBef>
                          <a:spcPts val="0"/>
                        </a:spcBef>
                        <a:spcAft>
                          <a:spcPts val="0"/>
                        </a:spcAft>
                        <a:buNone/>
                      </a:pPr>
                      <a:r>
                        <a:rPr lang="en-US" sz="2000"/>
                        <a:t>Postresql / MySQL</a:t>
                      </a:r>
                      <a:endParaRPr sz="2000"/>
                    </a:p>
                  </a:txBody>
                  <a:tcPr marT="91425" marB="91425" marR="91425" marL="91425"/>
                </a:tc>
              </a:tr>
              <a:tr h="675175">
                <a:tc>
                  <a:txBody>
                    <a:bodyPr/>
                    <a:lstStyle/>
                    <a:p>
                      <a:pPr indent="0" lvl="0" marL="0" rtl="0" algn="l">
                        <a:spcBef>
                          <a:spcPts val="0"/>
                        </a:spcBef>
                        <a:spcAft>
                          <a:spcPts val="0"/>
                        </a:spcAft>
                        <a:buNone/>
                      </a:pPr>
                      <a:r>
                        <a:rPr lang="en-US" sz="2000">
                          <a:highlight>
                            <a:srgbClr val="FFFF00"/>
                          </a:highlight>
                        </a:rPr>
                        <a:t>Backend web framework</a:t>
                      </a:r>
                      <a:endParaRPr sz="2000">
                        <a:highlight>
                          <a:srgbClr val="FFFF00"/>
                        </a:highlight>
                      </a:endParaRPr>
                    </a:p>
                  </a:txBody>
                  <a:tcPr marT="91425" marB="91425" marR="91425" marL="91425"/>
                </a:tc>
                <a:tc>
                  <a:txBody>
                    <a:bodyPr/>
                    <a:lstStyle/>
                    <a:p>
                      <a:pPr indent="0" lvl="0" marL="0" rtl="0" algn="l">
                        <a:spcBef>
                          <a:spcPts val="0"/>
                        </a:spcBef>
                        <a:spcAft>
                          <a:spcPts val="0"/>
                        </a:spcAft>
                        <a:buNone/>
                      </a:pPr>
                      <a:r>
                        <a:rPr lang="en-US" sz="2000"/>
                        <a:t>Express JS</a:t>
                      </a:r>
                      <a:endParaRPr sz="2000"/>
                    </a:p>
                  </a:txBody>
                  <a:tcPr marT="91425" marB="91425" marR="91425" marL="91425"/>
                </a:tc>
                <a:tc>
                  <a:txBody>
                    <a:bodyPr/>
                    <a:lstStyle/>
                    <a:p>
                      <a:pPr indent="0" lvl="0" marL="0" rtl="0" algn="l">
                        <a:spcBef>
                          <a:spcPts val="0"/>
                        </a:spcBef>
                        <a:spcAft>
                          <a:spcPts val="0"/>
                        </a:spcAft>
                        <a:buNone/>
                      </a:pPr>
                      <a:r>
                        <a:rPr lang="en-US" sz="2000"/>
                        <a:t>Apache / Nginx</a:t>
                      </a:r>
                      <a:endParaRPr sz="2000"/>
                    </a:p>
                  </a:txBody>
                  <a:tcPr marT="91425" marB="91425" marR="91425" marL="91425"/>
                </a:tc>
                <a:tc>
                  <a:txBody>
                    <a:bodyPr/>
                    <a:lstStyle/>
                    <a:p>
                      <a:pPr indent="0" lvl="0" marL="0" rtl="0" algn="l">
                        <a:spcBef>
                          <a:spcPts val="0"/>
                        </a:spcBef>
                        <a:spcAft>
                          <a:spcPts val="0"/>
                        </a:spcAft>
                        <a:buNone/>
                      </a:pPr>
                      <a:r>
                        <a:rPr lang="en-US" sz="2000">
                          <a:highlight>
                            <a:srgbClr val="FF0000"/>
                          </a:highlight>
                        </a:rPr>
                        <a:t>Spring Boot</a:t>
                      </a:r>
                      <a:endParaRPr sz="2000">
                        <a:highlight>
                          <a:srgbClr val="FF0000"/>
                        </a:highlight>
                      </a:endParaRPr>
                    </a:p>
                  </a:txBody>
                  <a:tcPr marT="91425" marB="91425" marR="91425" marL="91425"/>
                </a:tc>
                <a:tc>
                  <a:txBody>
                    <a:bodyPr/>
                    <a:lstStyle/>
                    <a:p>
                      <a:pPr indent="0" lvl="0" marL="0" rtl="0" algn="l">
                        <a:spcBef>
                          <a:spcPts val="0"/>
                        </a:spcBef>
                        <a:spcAft>
                          <a:spcPts val="0"/>
                        </a:spcAft>
                        <a:buNone/>
                      </a:pPr>
                      <a:r>
                        <a:rPr lang="en-US" sz="2000"/>
                        <a:t>Django / Flask</a:t>
                      </a:r>
                      <a:endParaRPr sz="2000"/>
                    </a:p>
                  </a:txBody>
                  <a:tcPr marT="91425" marB="91425" marR="91425" marL="91425"/>
                </a:tc>
              </a:tr>
              <a:tr h="823850">
                <a:tc>
                  <a:txBody>
                    <a:bodyPr/>
                    <a:lstStyle/>
                    <a:p>
                      <a:pPr indent="0" lvl="0" marL="0" rtl="0" algn="l">
                        <a:spcBef>
                          <a:spcPts val="0"/>
                        </a:spcBef>
                        <a:spcAft>
                          <a:spcPts val="0"/>
                        </a:spcAft>
                        <a:buNone/>
                      </a:pPr>
                      <a:r>
                        <a:rPr lang="en-US" sz="2000">
                          <a:highlight>
                            <a:srgbClr val="FFFF00"/>
                          </a:highlight>
                        </a:rPr>
                        <a:t>Front end web framework</a:t>
                      </a:r>
                      <a:endParaRPr sz="2000">
                        <a:highlight>
                          <a:srgbClr val="FFFF00"/>
                        </a:highlight>
                      </a:endParaRPr>
                    </a:p>
                  </a:txBody>
                  <a:tcPr marT="91425" marB="91425" marR="91425" marL="91425"/>
                </a:tc>
                <a:tc>
                  <a:txBody>
                    <a:bodyPr/>
                    <a:lstStyle/>
                    <a:p>
                      <a:pPr indent="0" lvl="0" marL="0" rtl="0" algn="l">
                        <a:spcBef>
                          <a:spcPts val="0"/>
                        </a:spcBef>
                        <a:spcAft>
                          <a:spcPts val="0"/>
                        </a:spcAft>
                        <a:buNone/>
                      </a:pPr>
                      <a:r>
                        <a:rPr lang="en-US" sz="2000">
                          <a:highlight>
                            <a:srgbClr val="E06666"/>
                          </a:highlight>
                        </a:rPr>
                        <a:t>Angular / React / VueJ</a:t>
                      </a:r>
                      <a:r>
                        <a:rPr lang="en-US" sz="2000"/>
                        <a:t>S</a:t>
                      </a:r>
                      <a:endParaRPr sz="2000"/>
                    </a:p>
                  </a:txBody>
                  <a:tcPr marT="91425" marB="91425" marR="91425" marL="91425"/>
                </a:tc>
                <a:tc>
                  <a:txBody>
                    <a:bodyPr/>
                    <a:lstStyle/>
                    <a:p>
                      <a:pPr indent="0" lvl="0" marL="0" rtl="0" algn="l">
                        <a:spcBef>
                          <a:spcPts val="0"/>
                        </a:spcBef>
                        <a:spcAft>
                          <a:spcPts val="0"/>
                        </a:spcAft>
                        <a:buNone/>
                      </a:pPr>
                      <a:r>
                        <a:rPr lang="en-US" sz="2000"/>
                        <a:t>PHP, Python, Perl</a:t>
                      </a:r>
                      <a:endParaRPr sz="2000"/>
                    </a:p>
                  </a:txBody>
                  <a:tcPr marT="91425" marB="91425" marR="91425" marL="91425"/>
                </a:tc>
                <a:tc>
                  <a:txBody>
                    <a:bodyPr/>
                    <a:lstStyle/>
                    <a:p>
                      <a:pPr indent="0" lvl="0" marL="0" rtl="0" algn="l">
                        <a:spcBef>
                          <a:spcPts val="0"/>
                        </a:spcBef>
                        <a:spcAft>
                          <a:spcPts val="0"/>
                        </a:spcAft>
                        <a:buNone/>
                      </a:pPr>
                      <a:r>
                        <a:rPr lang="en-US" sz="2000"/>
                        <a:t>JSP, JSF , or SPA</a:t>
                      </a:r>
                      <a:endParaRPr sz="2000"/>
                    </a:p>
                  </a:txBody>
                  <a:tcPr marT="91425" marB="91425" marR="91425" marL="91425"/>
                </a:tc>
                <a:tc>
                  <a:txBody>
                    <a:bodyPr/>
                    <a:lstStyle/>
                    <a:p>
                      <a:pPr indent="0" lvl="0" marL="0" rtl="0" algn="l">
                        <a:spcBef>
                          <a:spcPts val="0"/>
                        </a:spcBef>
                        <a:spcAft>
                          <a:spcPts val="0"/>
                        </a:spcAft>
                        <a:buNone/>
                      </a:pPr>
                      <a:r>
                        <a:rPr lang="en-US" sz="2000"/>
                        <a:t>SPA</a:t>
                      </a:r>
                      <a:endParaRPr sz="2000"/>
                    </a:p>
                  </a:txBody>
                  <a:tcPr marT="91425" marB="91425" marR="91425" marL="91425"/>
                </a:tc>
              </a:tr>
              <a:tr h="749525">
                <a:tc>
                  <a:txBody>
                    <a:bodyPr/>
                    <a:lstStyle/>
                    <a:p>
                      <a:pPr indent="0" lvl="0" marL="0" rtl="0" algn="l">
                        <a:spcBef>
                          <a:spcPts val="0"/>
                        </a:spcBef>
                        <a:spcAft>
                          <a:spcPts val="0"/>
                        </a:spcAft>
                        <a:buNone/>
                      </a:pPr>
                      <a:r>
                        <a:rPr lang="en-US" sz="2000">
                          <a:highlight>
                            <a:srgbClr val="FFFF00"/>
                          </a:highlight>
                        </a:rPr>
                        <a:t>Backend Runtime environment</a:t>
                      </a:r>
                      <a:endParaRPr sz="2000">
                        <a:highlight>
                          <a:srgbClr val="FFFF00"/>
                        </a:highlight>
                      </a:endParaRPr>
                    </a:p>
                  </a:txBody>
                  <a:tcPr marT="91425" marB="91425" marR="91425" marL="91425"/>
                </a:tc>
                <a:tc>
                  <a:txBody>
                    <a:bodyPr/>
                    <a:lstStyle/>
                    <a:p>
                      <a:pPr indent="0" lvl="0" marL="0" rtl="0" algn="l">
                        <a:spcBef>
                          <a:spcPts val="0"/>
                        </a:spcBef>
                        <a:spcAft>
                          <a:spcPts val="0"/>
                        </a:spcAft>
                        <a:buNone/>
                      </a:pPr>
                      <a:r>
                        <a:rPr lang="en-US" sz="2000"/>
                        <a:t>NodeJs</a:t>
                      </a:r>
                      <a:endParaRPr sz="2000"/>
                    </a:p>
                  </a:txBody>
                  <a:tcPr marT="91425" marB="91425" marR="91425" marL="91425"/>
                </a:tc>
                <a:tc>
                  <a:txBody>
                    <a:bodyPr/>
                    <a:lstStyle/>
                    <a:p>
                      <a:pPr indent="0" lvl="0" marL="0" rtl="0" algn="l">
                        <a:spcBef>
                          <a:spcPts val="0"/>
                        </a:spcBef>
                        <a:spcAft>
                          <a:spcPts val="0"/>
                        </a:spcAft>
                        <a:buNone/>
                      </a:pPr>
                      <a:r>
                        <a:rPr lang="en-US" sz="2000"/>
                        <a:t>Linux</a:t>
                      </a:r>
                      <a:endParaRPr sz="2000"/>
                    </a:p>
                  </a:txBody>
                  <a:tcPr marT="91425" marB="91425" marR="91425" marL="91425"/>
                </a:tc>
                <a:tc>
                  <a:txBody>
                    <a:bodyPr/>
                    <a:lstStyle/>
                    <a:p>
                      <a:pPr indent="0" lvl="0" marL="0" rtl="0" algn="l">
                        <a:spcBef>
                          <a:spcPts val="0"/>
                        </a:spcBef>
                        <a:spcAft>
                          <a:spcPts val="0"/>
                        </a:spcAft>
                        <a:buNone/>
                      </a:pPr>
                      <a:r>
                        <a:rPr lang="en-US" sz="2000">
                          <a:highlight>
                            <a:srgbClr val="FF0000"/>
                          </a:highlight>
                        </a:rPr>
                        <a:t>Tomcat server</a:t>
                      </a:r>
                      <a:endParaRPr sz="2000">
                        <a:highlight>
                          <a:srgbClr val="FF0000"/>
                        </a:highlight>
                      </a:endParaRPr>
                    </a:p>
                  </a:txBody>
                  <a:tcPr marT="91425" marB="91425" marR="91425" marL="91425"/>
                </a:tc>
                <a:tc>
                  <a:txBody>
                    <a:bodyPr/>
                    <a:lstStyle/>
                    <a:p>
                      <a:pPr indent="0" lvl="0" marL="0" rtl="0" algn="l">
                        <a:spcBef>
                          <a:spcPts val="0"/>
                        </a:spcBef>
                        <a:spcAft>
                          <a:spcPts val="0"/>
                        </a:spcAft>
                        <a:buNone/>
                      </a:pPr>
                      <a:r>
                        <a:rPr lang="en-US" sz="2000"/>
                        <a:t>Linux</a:t>
                      </a:r>
                      <a:endParaRPr sz="2000">
                        <a:highlight>
                          <a:srgbClr val="FF0000"/>
                        </a:highlight>
                      </a:endParaRPr>
                    </a:p>
                  </a:txBody>
                  <a:tcPr marT="91425" marB="91425" marR="91425" marL="91425"/>
                </a:tc>
              </a:tr>
              <a:tr h="749200">
                <a:tc>
                  <a:txBody>
                    <a:bodyPr/>
                    <a:lstStyle/>
                    <a:p>
                      <a:pPr indent="0" lvl="0" marL="0" rtl="0" algn="l">
                        <a:spcBef>
                          <a:spcPts val="0"/>
                        </a:spcBef>
                        <a:spcAft>
                          <a:spcPts val="0"/>
                        </a:spcAft>
                        <a:buNone/>
                      </a:pPr>
                      <a:r>
                        <a:rPr lang="en-US" sz="2000">
                          <a:highlight>
                            <a:srgbClr val="FF9900"/>
                          </a:highlight>
                        </a:rPr>
                        <a:t>Mobile app</a:t>
                      </a:r>
                      <a:endParaRPr sz="2000">
                        <a:highlight>
                          <a:srgbClr val="FF9900"/>
                        </a:highlight>
                      </a:endParaRPr>
                    </a:p>
                  </a:txBody>
                  <a:tcPr marT="91425" marB="91425" marR="91425" marL="91425"/>
                </a:tc>
                <a:tc>
                  <a:txBody>
                    <a:bodyPr/>
                    <a:lstStyle/>
                    <a:p>
                      <a:pPr indent="0" lvl="0" marL="0" rtl="0" algn="l">
                        <a:spcBef>
                          <a:spcPts val="0"/>
                        </a:spcBef>
                        <a:spcAft>
                          <a:spcPts val="0"/>
                        </a:spcAft>
                        <a:buNone/>
                      </a:pPr>
                      <a:r>
                        <a:rPr lang="en-US" sz="2000"/>
                        <a:t>Ionic / React Native</a:t>
                      </a:r>
                      <a:endParaRPr sz="2000"/>
                    </a:p>
                  </a:txBody>
                  <a:tcPr marT="91425" marB="91425" marR="91425" marL="91425"/>
                </a:tc>
                <a:tc>
                  <a:txBody>
                    <a:bodyPr/>
                    <a:lstStyle/>
                    <a:p>
                      <a:pPr indent="0" lvl="0" marL="0" rtl="0" algn="l">
                        <a:spcBef>
                          <a:spcPts val="0"/>
                        </a:spcBef>
                        <a:spcAft>
                          <a:spcPts val="0"/>
                        </a:spcAft>
                        <a:buNone/>
                      </a:pPr>
                      <a:r>
                        <a:t/>
                      </a:r>
                      <a:endParaRPr sz="2000"/>
                    </a:p>
                  </a:txBody>
                  <a:tcPr marT="91425" marB="91425" marR="91425" marL="91425"/>
                </a:tc>
                <a:tc>
                  <a:txBody>
                    <a:bodyPr/>
                    <a:lstStyle/>
                    <a:p>
                      <a:pPr indent="0" lvl="0" marL="0" rtl="0" algn="l">
                        <a:spcBef>
                          <a:spcPts val="0"/>
                        </a:spcBef>
                        <a:spcAft>
                          <a:spcPts val="0"/>
                        </a:spcAft>
                        <a:buNone/>
                      </a:pPr>
                      <a:r>
                        <a:rPr lang="en-US" sz="2000">
                          <a:highlight>
                            <a:srgbClr val="FF0000"/>
                          </a:highlight>
                        </a:rPr>
                        <a:t>Native Android (Java) / IOS</a:t>
                      </a:r>
                      <a:endParaRPr sz="2000">
                        <a:highlight>
                          <a:srgbClr val="FF0000"/>
                        </a:highlight>
                      </a:endParaRPr>
                    </a:p>
                  </a:txBody>
                  <a:tcPr marT="91425" marB="91425" marR="91425" marL="91425"/>
                </a:tc>
                <a:tc>
                  <a:txBody>
                    <a:bodyPr/>
                    <a:lstStyle/>
                    <a:p>
                      <a:pPr indent="0" lvl="0" marL="0" rtl="0" algn="l">
                        <a:spcBef>
                          <a:spcPts val="0"/>
                        </a:spcBef>
                        <a:spcAft>
                          <a:spcPts val="0"/>
                        </a:spcAft>
                        <a:buNone/>
                      </a:pPr>
                      <a:r>
                        <a:t/>
                      </a:r>
                      <a:endParaRPr sz="2000">
                        <a:highlight>
                          <a:srgbClr val="FF0000"/>
                        </a:highlight>
                      </a:endParaRPr>
                    </a:p>
                  </a:txBody>
                  <a:tcPr marT="91425" marB="91425" marR="91425" marL="91425"/>
                </a:tc>
              </a:tr>
              <a:tr h="626075">
                <a:tc>
                  <a:txBody>
                    <a:bodyPr/>
                    <a:lstStyle/>
                    <a:p>
                      <a:pPr indent="0" lvl="0" marL="0" rtl="0" algn="l">
                        <a:spcBef>
                          <a:spcPts val="0"/>
                        </a:spcBef>
                        <a:spcAft>
                          <a:spcPts val="0"/>
                        </a:spcAft>
                        <a:buNone/>
                      </a:pPr>
                      <a:r>
                        <a:rPr lang="en-US" sz="2000">
                          <a:highlight>
                            <a:srgbClr val="FF9900"/>
                          </a:highlight>
                        </a:rPr>
                        <a:t>Data </a:t>
                      </a:r>
                      <a:endParaRPr sz="2000">
                        <a:highlight>
                          <a:srgbClr val="FF9900"/>
                        </a:highlight>
                      </a:endParaRPr>
                    </a:p>
                  </a:txBody>
                  <a:tcPr marT="91425" marB="91425" marR="91425" marL="91425"/>
                </a:tc>
                <a:tc>
                  <a:txBody>
                    <a:bodyPr/>
                    <a:lstStyle/>
                    <a:p>
                      <a:pPr indent="0" lvl="0" marL="0" rtl="0" algn="l">
                        <a:spcBef>
                          <a:spcPts val="0"/>
                        </a:spcBef>
                        <a:spcAft>
                          <a:spcPts val="0"/>
                        </a:spcAft>
                        <a:buNone/>
                      </a:pPr>
                      <a:r>
                        <a:t/>
                      </a:r>
                      <a:endParaRPr sz="2000"/>
                    </a:p>
                  </a:txBody>
                  <a:tcPr marT="91425" marB="91425" marR="91425" marL="91425"/>
                </a:tc>
                <a:tc>
                  <a:txBody>
                    <a:bodyPr/>
                    <a:lstStyle/>
                    <a:p>
                      <a:pPr indent="0" lvl="0" marL="0" rtl="0" algn="l">
                        <a:spcBef>
                          <a:spcPts val="0"/>
                        </a:spcBef>
                        <a:spcAft>
                          <a:spcPts val="0"/>
                        </a:spcAft>
                        <a:buNone/>
                      </a:pPr>
                      <a:r>
                        <a:t/>
                      </a:r>
                      <a:endParaRPr sz="2000"/>
                    </a:p>
                  </a:txBody>
                  <a:tcPr marT="91425" marB="91425" marR="91425" marL="91425"/>
                </a:tc>
                <a:tc>
                  <a:txBody>
                    <a:bodyPr/>
                    <a:lstStyle/>
                    <a:p>
                      <a:pPr indent="0" lvl="0" marL="0" rtl="0" algn="l">
                        <a:spcBef>
                          <a:spcPts val="0"/>
                        </a:spcBef>
                        <a:spcAft>
                          <a:spcPts val="0"/>
                        </a:spcAft>
                        <a:buNone/>
                      </a:pPr>
                      <a:r>
                        <a:t/>
                      </a:r>
                      <a:endParaRPr sz="2000"/>
                    </a:p>
                  </a:txBody>
                  <a:tcPr marT="91425" marB="91425" marR="91425" marL="91425"/>
                </a:tc>
                <a:tc>
                  <a:txBody>
                    <a:bodyPr/>
                    <a:lstStyle/>
                    <a:p>
                      <a:pPr indent="0" lvl="0" marL="0" rtl="0" algn="l">
                        <a:spcBef>
                          <a:spcPts val="0"/>
                        </a:spcBef>
                        <a:spcAft>
                          <a:spcPts val="0"/>
                        </a:spcAft>
                        <a:buNone/>
                      </a:pPr>
                      <a:r>
                        <a:rPr lang="en-US" sz="2000"/>
                        <a:t>Can do data science easily</a:t>
                      </a:r>
                      <a:endParaRPr sz="2000"/>
                    </a:p>
                  </a:txBody>
                  <a:tcPr marT="91425" marB="91425" marR="91425" marL="91425"/>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115"/>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15"/>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Event Binding in Angular</a:t>
            </a:r>
            <a:endParaRPr/>
          </a:p>
        </p:txBody>
      </p:sp>
      <p:sp>
        <p:nvSpPr>
          <p:cNvPr id="646" name="Google Shape;646;p115"/>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rPr>
              <a:t>Event Binding is a technique to get data from the template back to the component class.</a:t>
            </a:r>
            <a:endParaRPr sz="2400">
              <a:solidFill>
                <a:srgbClr val="000000"/>
              </a:solidFill>
            </a:endParaRPr>
          </a:p>
          <a:p>
            <a:pPr indent="0" lvl="0" marL="0" rtl="0" algn="l">
              <a:spcBef>
                <a:spcPts val="2800"/>
              </a:spcBef>
              <a:spcAft>
                <a:spcPts val="0"/>
              </a:spcAft>
              <a:buNone/>
            </a:pPr>
            <a:r>
              <a:rPr lang="en-US" sz="2400">
                <a:solidFill>
                  <a:srgbClr val="000000"/>
                </a:solidFill>
              </a:rPr>
              <a:t>An event binding listens for DOM events on the target HTML element and responds to those events by calling corresponding methods in the component class.</a:t>
            </a:r>
            <a:endParaRPr sz="2400">
              <a:solidFill>
                <a:srgbClr val="000000"/>
              </a:solidFill>
            </a:endParaRPr>
          </a:p>
          <a:p>
            <a:pPr indent="0" lvl="0" marL="0" rtl="0" algn="l">
              <a:spcBef>
                <a:spcPts val="2800"/>
              </a:spcBef>
              <a:spcAft>
                <a:spcPts val="0"/>
              </a:spcAft>
              <a:buNone/>
            </a:pPr>
            <a:r>
              <a:rPr lang="en-US" sz="2400">
                <a:solidFill>
                  <a:srgbClr val="000000"/>
                </a:solidFill>
              </a:rPr>
              <a:t>Event binding in Angular supports all native DOM events found at https://developer.mozilla.org/docs/Web/Events. </a:t>
            </a:r>
            <a:endParaRPr sz="2400">
              <a:solidFill>
                <a:srgbClr val="000000"/>
              </a:solidFill>
            </a:endParaRPr>
          </a:p>
          <a:p>
            <a:pPr indent="0" lvl="0" marL="0" rtl="0" algn="l">
              <a:spcBef>
                <a:spcPts val="2800"/>
              </a:spcBef>
              <a:spcAft>
                <a:spcPts val="0"/>
              </a:spcAft>
              <a:buNone/>
            </a:pPr>
            <a:r>
              <a:t/>
            </a:r>
            <a:endParaRPr sz="2400">
              <a:solidFill>
                <a:srgbClr val="000000"/>
              </a:solidFill>
            </a:endParaRPr>
          </a:p>
          <a:p>
            <a:pPr indent="0" lvl="0" marL="0" rtl="0" algn="l">
              <a:spcBef>
                <a:spcPts val="2800"/>
              </a:spcBef>
              <a:spcAft>
                <a:spcPts val="0"/>
              </a:spcAft>
              <a:buNone/>
            </a:pPr>
            <a:r>
              <a:t/>
            </a:r>
            <a:endParaRPr sz="2400">
              <a:solidFill>
                <a:srgbClr val="000000"/>
              </a:solidFill>
            </a:endParaRPr>
          </a:p>
          <a:p>
            <a:pPr indent="0" lvl="0" marL="0" rtl="0" algn="l">
              <a:spcBef>
                <a:spcPts val="2800"/>
              </a:spcBef>
              <a:spcAft>
                <a:spcPts val="0"/>
              </a:spcAft>
              <a:buNone/>
            </a:pPr>
            <a:r>
              <a:t/>
            </a:r>
            <a:endParaRPr sz="2400">
              <a:solidFill>
                <a:srgbClr val="000000"/>
              </a:solidFill>
            </a:endParaRPr>
          </a:p>
        </p:txBody>
      </p:sp>
      <p:pic>
        <p:nvPicPr>
          <p:cNvPr id="647" name="Google Shape;647;p115"/>
          <p:cNvPicPr preferRelativeResize="0"/>
          <p:nvPr/>
        </p:nvPicPr>
        <p:blipFill>
          <a:blip r:embed="rId3">
            <a:alphaModFix/>
          </a:blip>
          <a:stretch>
            <a:fillRect/>
          </a:stretch>
        </p:blipFill>
        <p:spPr>
          <a:xfrm>
            <a:off x="3058225" y="6443100"/>
            <a:ext cx="7879575" cy="30212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16"/>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16"/>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Example of Event Binding</a:t>
            </a:r>
            <a:endParaRPr/>
          </a:p>
        </p:txBody>
      </p:sp>
      <p:sp>
        <p:nvSpPr>
          <p:cNvPr id="654" name="Google Shape;654;p116"/>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.html</a:t>
            </a:r>
            <a:endParaRPr/>
          </a:p>
          <a:p>
            <a:pPr indent="0" lvl="0" marL="0" rtl="0" algn="l">
              <a:spcBef>
                <a:spcPts val="2800"/>
              </a:spcBef>
              <a:spcAft>
                <a:spcPts val="0"/>
              </a:spcAft>
              <a:buNone/>
            </a:pPr>
            <a:r>
              <a:t/>
            </a:r>
            <a:endParaRPr/>
          </a:p>
          <a:p>
            <a:pPr indent="0" lvl="0" marL="0" rtl="0" algn="l">
              <a:spcBef>
                <a:spcPts val="2800"/>
              </a:spcBef>
              <a:spcAft>
                <a:spcPts val="0"/>
              </a:spcAft>
              <a:buNone/>
            </a:pPr>
            <a:r>
              <a:t/>
            </a:r>
            <a:endParaRPr/>
          </a:p>
          <a:p>
            <a:pPr indent="0" lvl="0" marL="0" rtl="0" algn="l">
              <a:spcBef>
                <a:spcPts val="2800"/>
              </a:spcBef>
              <a:spcAft>
                <a:spcPts val="0"/>
              </a:spcAft>
              <a:buNone/>
            </a:pPr>
            <a:r>
              <a:rPr lang="en-US"/>
              <a:t>.ts</a:t>
            </a:r>
            <a:endParaRPr/>
          </a:p>
        </p:txBody>
      </p:sp>
      <p:pic>
        <p:nvPicPr>
          <p:cNvPr id="655" name="Google Shape;655;p116" title="Screenshot 2025-04-21 at 1.09.38 PM.png"/>
          <p:cNvPicPr preferRelativeResize="0"/>
          <p:nvPr/>
        </p:nvPicPr>
        <p:blipFill rotWithShape="1">
          <a:blip r:embed="rId3">
            <a:alphaModFix/>
          </a:blip>
          <a:srcRect b="0" l="4873" r="4882" t="0"/>
          <a:stretch/>
        </p:blipFill>
        <p:spPr>
          <a:xfrm>
            <a:off x="1402225" y="3907975"/>
            <a:ext cx="8382000" cy="1581150"/>
          </a:xfrm>
          <a:prstGeom prst="rect">
            <a:avLst/>
          </a:prstGeom>
          <a:noFill/>
          <a:ln>
            <a:noFill/>
          </a:ln>
        </p:spPr>
      </p:pic>
      <p:pic>
        <p:nvPicPr>
          <p:cNvPr id="656" name="Google Shape;656;p116"/>
          <p:cNvPicPr preferRelativeResize="0"/>
          <p:nvPr/>
        </p:nvPicPr>
        <p:blipFill>
          <a:blip r:embed="rId4">
            <a:alphaModFix/>
          </a:blip>
          <a:stretch>
            <a:fillRect/>
          </a:stretch>
        </p:blipFill>
        <p:spPr>
          <a:xfrm>
            <a:off x="3532300" y="6144475"/>
            <a:ext cx="6251924" cy="3255525"/>
          </a:xfrm>
          <a:prstGeom prst="rect">
            <a:avLst/>
          </a:prstGeom>
          <a:noFill/>
          <a:ln>
            <a:noFill/>
          </a:ln>
        </p:spPr>
      </p:pic>
      <p:pic>
        <p:nvPicPr>
          <p:cNvPr id="657" name="Google Shape;657;p116" title="Screenshot 2025-04-21 at 1.10.05 PM.png"/>
          <p:cNvPicPr preferRelativeResize="0"/>
          <p:nvPr/>
        </p:nvPicPr>
        <p:blipFill>
          <a:blip r:embed="rId5">
            <a:alphaModFix/>
          </a:blip>
          <a:stretch>
            <a:fillRect/>
          </a:stretch>
        </p:blipFill>
        <p:spPr>
          <a:xfrm>
            <a:off x="1821075" y="5520475"/>
            <a:ext cx="10420350" cy="4572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117"/>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17"/>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Control Flow in Components - @if</a:t>
            </a:r>
            <a:endParaRPr/>
          </a:p>
          <a:p>
            <a:pPr indent="0" lvl="0" marL="0" rtl="0" algn="l">
              <a:spcBef>
                <a:spcPts val="2800"/>
              </a:spcBef>
              <a:spcAft>
                <a:spcPts val="0"/>
              </a:spcAft>
              <a:buNone/>
            </a:pPr>
            <a:r>
              <a:t/>
            </a:r>
            <a:endParaRPr/>
          </a:p>
        </p:txBody>
      </p:sp>
      <p:sp>
        <p:nvSpPr>
          <p:cNvPr id="664" name="Google Shape;664;p117"/>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latin typeface="Arial"/>
                <a:ea typeface="Arial"/>
                <a:cs typeface="Arial"/>
                <a:sym typeface="Arial"/>
              </a:rPr>
              <a:t>Introduced in Angular 17+ as part of the </a:t>
            </a:r>
            <a:r>
              <a:rPr b="1" lang="en-US" sz="2400">
                <a:solidFill>
                  <a:srgbClr val="000000"/>
                </a:solidFill>
                <a:latin typeface="Arial"/>
                <a:ea typeface="Arial"/>
                <a:cs typeface="Arial"/>
                <a:sym typeface="Arial"/>
              </a:rPr>
              <a:t>control flow syntax</a:t>
            </a:r>
            <a:r>
              <a:rPr lang="en-US" sz="2400">
                <a:solidFill>
                  <a:srgbClr val="000000"/>
                </a:solidFill>
                <a:latin typeface="Arial"/>
                <a:ea typeface="Arial"/>
                <a:cs typeface="Arial"/>
                <a:sym typeface="Arial"/>
              </a:rPr>
              <a:t> improvements</a:t>
            </a:r>
            <a:br>
              <a:rPr lang="en-US" sz="2400">
                <a:solidFill>
                  <a:srgbClr val="000000"/>
                </a:solidFill>
                <a:latin typeface="Arial"/>
                <a:ea typeface="Arial"/>
                <a:cs typeface="Arial"/>
                <a:sym typeface="Arial"/>
              </a:rPr>
            </a:br>
            <a:endParaRPr sz="2400">
              <a:solidFill>
                <a:srgbClr val="000000"/>
              </a:solidFill>
              <a:latin typeface="Arial"/>
              <a:ea typeface="Arial"/>
              <a:cs typeface="Arial"/>
              <a:sym typeface="Arial"/>
            </a:endParaRPr>
          </a:p>
          <a:p>
            <a:pPr indent="0" lvl="0" marL="0" rtl="0" algn="l">
              <a:spcBef>
                <a:spcPts val="2800"/>
              </a:spcBef>
              <a:spcAft>
                <a:spcPts val="0"/>
              </a:spcAft>
              <a:buNone/>
            </a:pPr>
            <a:r>
              <a:rPr lang="en-US" sz="2400">
                <a:solidFill>
                  <a:srgbClr val="000000"/>
                </a:solidFill>
                <a:latin typeface="Arial"/>
                <a:ea typeface="Arial"/>
                <a:cs typeface="Arial"/>
                <a:sym typeface="Arial"/>
              </a:rPr>
              <a:t>Replaces the traditional </a:t>
            </a:r>
            <a:r>
              <a:rPr lang="en-US" sz="2400">
                <a:solidFill>
                  <a:srgbClr val="188038"/>
                </a:solidFill>
                <a:latin typeface="Roboto Mono"/>
                <a:ea typeface="Roboto Mono"/>
                <a:cs typeface="Roboto Mono"/>
                <a:sym typeface="Roboto Mono"/>
              </a:rPr>
              <a:t>*ngIf</a:t>
            </a:r>
            <a:r>
              <a:rPr lang="en-US" sz="2400">
                <a:solidFill>
                  <a:srgbClr val="000000"/>
                </a:solidFill>
                <a:latin typeface="Arial"/>
                <a:ea typeface="Arial"/>
                <a:cs typeface="Arial"/>
                <a:sym typeface="Arial"/>
              </a:rPr>
              <a:t> structural directive with a </a:t>
            </a:r>
            <a:r>
              <a:rPr b="1" lang="en-US" sz="2400">
                <a:solidFill>
                  <a:srgbClr val="000000"/>
                </a:solidFill>
                <a:latin typeface="Arial"/>
                <a:ea typeface="Arial"/>
                <a:cs typeface="Arial"/>
                <a:sym typeface="Arial"/>
              </a:rPr>
              <a:t>more readable and explicit syntax</a:t>
            </a:r>
            <a:br>
              <a:rPr b="1" lang="en-US" sz="2400">
                <a:solidFill>
                  <a:srgbClr val="000000"/>
                </a:solidFill>
                <a:latin typeface="Arial"/>
                <a:ea typeface="Arial"/>
                <a:cs typeface="Arial"/>
                <a:sym typeface="Arial"/>
              </a:rPr>
            </a:br>
            <a:endParaRPr b="1" sz="2400">
              <a:solidFill>
                <a:srgbClr val="000000"/>
              </a:solidFill>
              <a:latin typeface="Arial"/>
              <a:ea typeface="Arial"/>
              <a:cs typeface="Arial"/>
              <a:sym typeface="Arial"/>
            </a:endParaRPr>
          </a:p>
          <a:p>
            <a:pPr indent="0" lvl="0" marL="0" rtl="0" algn="l">
              <a:spcBef>
                <a:spcPts val="2800"/>
              </a:spcBef>
              <a:spcAft>
                <a:spcPts val="0"/>
              </a:spcAft>
              <a:buNone/>
            </a:pPr>
            <a:r>
              <a:rPr lang="en-US" sz="2400">
                <a:solidFill>
                  <a:srgbClr val="000000"/>
                </a:solidFill>
                <a:latin typeface="Arial"/>
                <a:ea typeface="Arial"/>
                <a:cs typeface="Arial"/>
                <a:sym typeface="Arial"/>
              </a:rPr>
              <a:t>Enables </a:t>
            </a:r>
            <a:r>
              <a:rPr b="1" lang="en-US" sz="2400">
                <a:solidFill>
                  <a:srgbClr val="000000"/>
                </a:solidFill>
                <a:latin typeface="Arial"/>
                <a:ea typeface="Arial"/>
                <a:cs typeface="Arial"/>
                <a:sym typeface="Arial"/>
              </a:rPr>
              <a:t>block-level conditional rendering</a:t>
            </a:r>
            <a:r>
              <a:rPr lang="en-US" sz="2400">
                <a:solidFill>
                  <a:srgbClr val="000000"/>
                </a:solidFill>
                <a:latin typeface="Arial"/>
                <a:ea typeface="Arial"/>
                <a:cs typeface="Arial"/>
                <a:sym typeface="Arial"/>
              </a:rPr>
              <a:t> using </a:t>
            </a:r>
            <a:r>
              <a:rPr lang="en-US" sz="2400">
                <a:solidFill>
                  <a:srgbClr val="188038"/>
                </a:solidFill>
                <a:latin typeface="Roboto Mono"/>
                <a:ea typeface="Roboto Mono"/>
                <a:cs typeface="Roboto Mono"/>
                <a:sym typeface="Roboto Mono"/>
              </a:rPr>
              <a:t>@if</a:t>
            </a:r>
            <a:r>
              <a:rPr lang="en-US" sz="2400">
                <a:solidFill>
                  <a:srgbClr val="000000"/>
                </a:solidFill>
                <a:latin typeface="Arial"/>
                <a:ea typeface="Arial"/>
                <a:cs typeface="Arial"/>
                <a:sym typeface="Arial"/>
              </a:rPr>
              <a:t> and </a:t>
            </a:r>
            <a:r>
              <a:rPr lang="en-US" sz="2400">
                <a:solidFill>
                  <a:srgbClr val="188038"/>
                </a:solidFill>
                <a:latin typeface="Roboto Mono"/>
                <a:ea typeface="Roboto Mono"/>
                <a:cs typeface="Roboto Mono"/>
                <a:sym typeface="Roboto Mono"/>
              </a:rPr>
              <a:t>@else</a:t>
            </a:r>
            <a:br>
              <a:rPr lang="en-US" sz="2400">
                <a:solidFill>
                  <a:srgbClr val="188038"/>
                </a:solidFill>
                <a:latin typeface="Roboto Mono"/>
                <a:ea typeface="Roboto Mono"/>
                <a:cs typeface="Roboto Mono"/>
                <a:sym typeface="Roboto Mono"/>
              </a:rPr>
            </a:br>
            <a:endParaRPr sz="2400">
              <a:solidFill>
                <a:srgbClr val="188038"/>
              </a:solidFill>
              <a:latin typeface="Roboto Mono"/>
              <a:ea typeface="Roboto Mono"/>
              <a:cs typeface="Roboto Mono"/>
              <a:sym typeface="Roboto Mono"/>
            </a:endParaRPr>
          </a:p>
          <a:p>
            <a:pPr indent="0" lvl="0" marL="0" rtl="0" algn="l">
              <a:spcBef>
                <a:spcPts val="2800"/>
              </a:spcBef>
              <a:spcAft>
                <a:spcPts val="0"/>
              </a:spcAft>
              <a:buNone/>
            </a:pPr>
            <a:r>
              <a:rPr b="1" lang="en-US" sz="2400">
                <a:solidFill>
                  <a:srgbClr val="000000"/>
                </a:solidFill>
                <a:latin typeface="Arial"/>
                <a:ea typeface="Arial"/>
                <a:cs typeface="Arial"/>
                <a:sym typeface="Arial"/>
              </a:rPr>
              <a:t>Better IDE support</a:t>
            </a:r>
            <a:r>
              <a:rPr lang="en-US" sz="2400">
                <a:solidFill>
                  <a:srgbClr val="000000"/>
                </a:solidFill>
                <a:latin typeface="Arial"/>
                <a:ea typeface="Arial"/>
                <a:cs typeface="Arial"/>
                <a:sym typeface="Arial"/>
              </a:rPr>
              <a:t>, type checking, and developer experience</a:t>
            </a:r>
            <a:br>
              <a:rPr lang="en-US" sz="2400">
                <a:solidFill>
                  <a:srgbClr val="000000"/>
                </a:solidFill>
                <a:latin typeface="Arial"/>
                <a:ea typeface="Arial"/>
                <a:cs typeface="Arial"/>
                <a:sym typeface="Arial"/>
              </a:rPr>
            </a:br>
            <a:endParaRPr sz="2400">
              <a:solidFill>
                <a:srgbClr val="000000"/>
              </a:solidFill>
              <a:latin typeface="Arial"/>
              <a:ea typeface="Arial"/>
              <a:cs typeface="Arial"/>
              <a:sym typeface="Arial"/>
            </a:endParaRPr>
          </a:p>
          <a:p>
            <a:pPr indent="0" lvl="0" marL="0" rtl="0" algn="l">
              <a:spcBef>
                <a:spcPts val="2800"/>
              </a:spcBef>
              <a:spcAft>
                <a:spcPts val="0"/>
              </a:spcAft>
              <a:buNone/>
            </a:pPr>
            <a:r>
              <a:rPr lang="en-US" sz="2400">
                <a:solidFill>
                  <a:srgbClr val="000000"/>
                </a:solidFill>
                <a:latin typeface="Arial"/>
                <a:ea typeface="Arial"/>
                <a:cs typeface="Arial"/>
                <a:sym typeface="Arial"/>
              </a:rPr>
              <a:t>Works inside component templates (inline or external)</a:t>
            </a:r>
            <a:endParaRPr sz="2400">
              <a:solidFill>
                <a:srgbClr val="000000"/>
              </a:solidFill>
              <a:latin typeface="Arial"/>
              <a:ea typeface="Arial"/>
              <a:cs typeface="Arial"/>
              <a:sym typeface="Arial"/>
            </a:endParaRPr>
          </a:p>
          <a:p>
            <a:pPr indent="0" lvl="0" marL="0" rtl="0" algn="l">
              <a:spcBef>
                <a:spcPts val="2800"/>
              </a:spcBef>
              <a:spcAft>
                <a:spcPts val="0"/>
              </a:spcAft>
              <a:buNone/>
            </a:pPr>
            <a:r>
              <a:t/>
            </a:r>
            <a:endParaRPr sz="24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118"/>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18"/>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Sample code</a:t>
            </a:r>
            <a:endParaRPr/>
          </a:p>
        </p:txBody>
      </p:sp>
      <p:pic>
        <p:nvPicPr>
          <p:cNvPr id="671" name="Google Shape;671;p118" title="Screenshot 2025-04-21 at 1.14.22 PM.png"/>
          <p:cNvPicPr preferRelativeResize="0"/>
          <p:nvPr/>
        </p:nvPicPr>
        <p:blipFill>
          <a:blip r:embed="rId3">
            <a:alphaModFix/>
          </a:blip>
          <a:stretch>
            <a:fillRect/>
          </a:stretch>
        </p:blipFill>
        <p:spPr>
          <a:xfrm>
            <a:off x="209450" y="3263850"/>
            <a:ext cx="11372850" cy="3676650"/>
          </a:xfrm>
          <a:prstGeom prst="rect">
            <a:avLst/>
          </a:prstGeom>
          <a:noFill/>
          <a:ln>
            <a:noFill/>
          </a:ln>
        </p:spPr>
      </p:pic>
      <p:pic>
        <p:nvPicPr>
          <p:cNvPr id="672" name="Google Shape;672;p118" title="Screenshot 2025-04-21 at 1.14.34 PM.png"/>
          <p:cNvPicPr preferRelativeResize="0"/>
          <p:nvPr/>
        </p:nvPicPr>
        <p:blipFill>
          <a:blip r:embed="rId4">
            <a:alphaModFix/>
          </a:blip>
          <a:stretch>
            <a:fillRect/>
          </a:stretch>
        </p:blipFill>
        <p:spPr>
          <a:xfrm>
            <a:off x="152400" y="7092900"/>
            <a:ext cx="11296650" cy="2286000"/>
          </a:xfrm>
          <a:prstGeom prst="rect">
            <a:avLst/>
          </a:prstGeom>
          <a:noFill/>
          <a:ln>
            <a:noFill/>
          </a:ln>
        </p:spPr>
      </p:pic>
      <p:sp>
        <p:nvSpPr>
          <p:cNvPr id="673" name="Google Shape;673;p118"/>
          <p:cNvSpPr txBox="1"/>
          <p:nvPr>
            <p:ph idx="2" type="body"/>
          </p:nvPr>
        </p:nvSpPr>
        <p:spPr>
          <a:xfrm>
            <a:off x="406400" y="26711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.html</a:t>
            </a:r>
            <a:endParaRPr/>
          </a:p>
          <a:p>
            <a:pPr indent="0" lvl="0" marL="0" rtl="0" algn="l">
              <a:spcBef>
                <a:spcPts val="2800"/>
              </a:spcBef>
              <a:spcAft>
                <a:spcPts val="0"/>
              </a:spcAft>
              <a:buNone/>
            </a:pPr>
            <a:r>
              <a:t/>
            </a:r>
            <a:endParaRPr/>
          </a:p>
          <a:p>
            <a:pPr indent="0" lvl="0" marL="0" rtl="0" algn="l">
              <a:spcBef>
                <a:spcPts val="2800"/>
              </a:spcBef>
              <a:spcAft>
                <a:spcPts val="0"/>
              </a:spcAft>
              <a:buNone/>
            </a:pPr>
            <a:r>
              <a:t/>
            </a:r>
            <a:endParaRPr/>
          </a:p>
          <a:p>
            <a:pPr indent="0" lvl="0" marL="0" rtl="0" algn="l">
              <a:spcBef>
                <a:spcPts val="2800"/>
              </a:spcBef>
              <a:spcAft>
                <a:spcPts val="0"/>
              </a:spcAft>
              <a:buNone/>
            </a:pPr>
            <a:r>
              <a:rPr lang="en-US"/>
              <a:t>.</a:t>
            </a:r>
            <a:endParaRPr/>
          </a:p>
          <a:p>
            <a:pPr indent="0" lvl="0" marL="0" rtl="0" algn="l">
              <a:spcBef>
                <a:spcPts val="2800"/>
              </a:spcBef>
              <a:spcAft>
                <a:spcPts val="0"/>
              </a:spcAft>
              <a:buNone/>
            </a:pPr>
            <a:r>
              <a:rPr lang="en-US"/>
              <a:t>ts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119"/>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19"/>
          <p:cNvSpPr txBox="1"/>
          <p:nvPr>
            <p:ph type="title"/>
          </p:nvPr>
        </p:nvSpPr>
        <p:spPr>
          <a:xfrm>
            <a:off x="406400" y="1536700"/>
            <a:ext cx="132594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Control Flow in Components: @for</a:t>
            </a:r>
            <a:endParaRPr/>
          </a:p>
        </p:txBody>
      </p:sp>
      <p:sp>
        <p:nvSpPr>
          <p:cNvPr id="680" name="Google Shape;680;p119"/>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latin typeface="Arial"/>
                <a:ea typeface="Arial"/>
                <a:cs typeface="Arial"/>
                <a:sym typeface="Arial"/>
              </a:rPr>
              <a:t>Introduced as a modern replacement for </a:t>
            </a:r>
            <a:r>
              <a:rPr lang="en-US" sz="2400">
                <a:solidFill>
                  <a:srgbClr val="188038"/>
                </a:solidFill>
                <a:latin typeface="Roboto Mono"/>
                <a:ea typeface="Roboto Mono"/>
                <a:cs typeface="Roboto Mono"/>
                <a:sym typeface="Roboto Mono"/>
              </a:rPr>
              <a:t>*ngFor</a:t>
            </a:r>
            <a:br>
              <a:rPr lang="en-US" sz="2400">
                <a:solidFill>
                  <a:srgbClr val="188038"/>
                </a:solidFill>
                <a:latin typeface="Roboto Mono"/>
                <a:ea typeface="Roboto Mono"/>
                <a:cs typeface="Roboto Mono"/>
                <a:sym typeface="Roboto Mono"/>
              </a:rPr>
            </a:br>
            <a:br>
              <a:rPr lang="en-US" sz="2400">
                <a:solidFill>
                  <a:srgbClr val="188038"/>
                </a:solidFill>
                <a:latin typeface="Roboto Mono"/>
                <a:ea typeface="Roboto Mono"/>
                <a:cs typeface="Roboto Mono"/>
                <a:sym typeface="Roboto Mono"/>
              </a:rPr>
            </a:br>
            <a:r>
              <a:rPr lang="en-US" sz="2400">
                <a:solidFill>
                  <a:srgbClr val="000000"/>
                </a:solidFill>
                <a:latin typeface="Arial"/>
                <a:ea typeface="Arial"/>
                <a:cs typeface="Arial"/>
                <a:sym typeface="Arial"/>
              </a:rPr>
              <a:t>Provides a </a:t>
            </a:r>
            <a:r>
              <a:rPr b="1" lang="en-US" sz="2400">
                <a:solidFill>
                  <a:srgbClr val="000000"/>
                </a:solidFill>
                <a:latin typeface="Arial"/>
                <a:ea typeface="Arial"/>
                <a:cs typeface="Arial"/>
                <a:sym typeface="Arial"/>
              </a:rPr>
              <a:t>clearer and block-scoped syntax</a:t>
            </a:r>
            <a:r>
              <a:rPr lang="en-US" sz="2400">
                <a:solidFill>
                  <a:srgbClr val="000000"/>
                </a:solidFill>
                <a:latin typeface="Arial"/>
                <a:ea typeface="Arial"/>
                <a:cs typeface="Arial"/>
                <a:sym typeface="Arial"/>
              </a:rPr>
              <a:t> for iterating over lists</a:t>
            </a:r>
            <a:endParaRPr sz="2400">
              <a:solidFill>
                <a:srgbClr val="000000"/>
              </a:solidFill>
              <a:latin typeface="Arial"/>
              <a:ea typeface="Arial"/>
              <a:cs typeface="Arial"/>
              <a:sym typeface="Arial"/>
            </a:endParaRPr>
          </a:p>
          <a:p>
            <a:pPr indent="0" lvl="0" marL="0" rtl="0" algn="l">
              <a:spcBef>
                <a:spcPts val="2800"/>
              </a:spcBef>
              <a:spcAft>
                <a:spcPts val="0"/>
              </a:spcAft>
              <a:buNone/>
            </a:pPr>
            <a:r>
              <a:rPr lang="en-US" sz="2400">
                <a:solidFill>
                  <a:srgbClr val="000000"/>
                </a:solidFill>
                <a:latin typeface="Arial"/>
                <a:ea typeface="Arial"/>
                <a:cs typeface="Arial"/>
                <a:sym typeface="Arial"/>
              </a:rPr>
              <a:t>Supports destructuring, </a:t>
            </a:r>
            <a:r>
              <a:rPr lang="en-US" sz="2400">
                <a:solidFill>
                  <a:srgbClr val="188038"/>
                </a:solidFill>
                <a:latin typeface="Roboto Mono"/>
                <a:ea typeface="Roboto Mono"/>
                <a:cs typeface="Roboto Mono"/>
                <a:sym typeface="Roboto Mono"/>
              </a:rPr>
              <a:t>index</a:t>
            </a:r>
            <a:r>
              <a:rPr lang="en-US" sz="2400">
                <a:solidFill>
                  <a:srgbClr val="000000"/>
                </a:solidFill>
                <a:latin typeface="Arial"/>
                <a:ea typeface="Arial"/>
                <a:cs typeface="Arial"/>
                <a:sym typeface="Arial"/>
              </a:rPr>
              <a:t>, </a:t>
            </a:r>
            <a:r>
              <a:rPr lang="en-US" sz="2400">
                <a:solidFill>
                  <a:srgbClr val="188038"/>
                </a:solidFill>
                <a:latin typeface="Roboto Mono"/>
                <a:ea typeface="Roboto Mono"/>
                <a:cs typeface="Roboto Mono"/>
                <a:sym typeface="Roboto Mono"/>
              </a:rPr>
              <a:t>first</a:t>
            </a:r>
            <a:r>
              <a:rPr lang="en-US" sz="2400">
                <a:solidFill>
                  <a:srgbClr val="000000"/>
                </a:solidFill>
                <a:latin typeface="Arial"/>
                <a:ea typeface="Arial"/>
                <a:cs typeface="Arial"/>
                <a:sym typeface="Arial"/>
              </a:rPr>
              <a:t>, </a:t>
            </a:r>
            <a:r>
              <a:rPr lang="en-US" sz="2400">
                <a:solidFill>
                  <a:srgbClr val="188038"/>
                </a:solidFill>
                <a:latin typeface="Roboto Mono"/>
                <a:ea typeface="Roboto Mono"/>
                <a:cs typeface="Roboto Mono"/>
                <a:sym typeface="Roboto Mono"/>
              </a:rPr>
              <a:t>last</a:t>
            </a:r>
            <a:r>
              <a:rPr lang="en-US" sz="2400">
                <a:solidFill>
                  <a:srgbClr val="000000"/>
                </a:solidFill>
                <a:latin typeface="Arial"/>
                <a:ea typeface="Arial"/>
                <a:cs typeface="Arial"/>
                <a:sym typeface="Arial"/>
              </a:rPr>
              <a:t>, </a:t>
            </a:r>
            <a:r>
              <a:rPr lang="en-US" sz="2400">
                <a:solidFill>
                  <a:srgbClr val="188038"/>
                </a:solidFill>
                <a:latin typeface="Roboto Mono"/>
                <a:ea typeface="Roboto Mono"/>
                <a:cs typeface="Roboto Mono"/>
                <a:sym typeface="Roboto Mono"/>
              </a:rPr>
              <a:t>even</a:t>
            </a:r>
            <a:r>
              <a:rPr lang="en-US" sz="2400">
                <a:solidFill>
                  <a:srgbClr val="000000"/>
                </a:solidFill>
                <a:latin typeface="Arial"/>
                <a:ea typeface="Arial"/>
                <a:cs typeface="Arial"/>
                <a:sym typeface="Arial"/>
              </a:rPr>
              <a:t>, </a:t>
            </a:r>
            <a:r>
              <a:rPr lang="en-US" sz="2400">
                <a:solidFill>
                  <a:srgbClr val="188038"/>
                </a:solidFill>
                <a:latin typeface="Roboto Mono"/>
                <a:ea typeface="Roboto Mono"/>
                <a:cs typeface="Roboto Mono"/>
                <a:sym typeface="Roboto Mono"/>
              </a:rPr>
              <a:t>odd</a:t>
            </a:r>
            <a:r>
              <a:rPr lang="en-US" sz="2400">
                <a:solidFill>
                  <a:srgbClr val="000000"/>
                </a:solidFill>
                <a:latin typeface="Arial"/>
                <a:ea typeface="Arial"/>
                <a:cs typeface="Arial"/>
                <a:sym typeface="Arial"/>
              </a:rPr>
              <a:t>, and </a:t>
            </a:r>
            <a:r>
              <a:rPr lang="en-US" sz="2400">
                <a:solidFill>
                  <a:srgbClr val="188038"/>
                </a:solidFill>
                <a:latin typeface="Roboto Mono"/>
                <a:ea typeface="Roboto Mono"/>
                <a:cs typeface="Roboto Mono"/>
                <a:sym typeface="Roboto Mono"/>
              </a:rPr>
              <a:t>track</a:t>
            </a:r>
            <a:r>
              <a:rPr lang="en-US" sz="2400">
                <a:solidFill>
                  <a:srgbClr val="000000"/>
                </a:solidFill>
                <a:latin typeface="Arial"/>
                <a:ea typeface="Arial"/>
                <a:cs typeface="Arial"/>
                <a:sym typeface="Arial"/>
              </a:rPr>
              <a:t> by functionality</a:t>
            </a:r>
            <a:endParaRPr sz="2400">
              <a:solidFill>
                <a:srgbClr val="000000"/>
              </a:solidFill>
              <a:latin typeface="Arial"/>
              <a:ea typeface="Arial"/>
              <a:cs typeface="Arial"/>
              <a:sym typeface="Arial"/>
            </a:endParaRPr>
          </a:p>
          <a:p>
            <a:pPr indent="0" lvl="0" marL="0" rtl="0" algn="l">
              <a:spcBef>
                <a:spcPts val="2800"/>
              </a:spcBef>
              <a:spcAft>
                <a:spcPts val="0"/>
              </a:spcAft>
              <a:buNone/>
            </a:pPr>
            <a:r>
              <a:rPr lang="en-US" sz="2400">
                <a:solidFill>
                  <a:srgbClr val="000000"/>
                </a:solidFill>
                <a:latin typeface="Arial"/>
                <a:ea typeface="Arial"/>
                <a:cs typeface="Arial"/>
                <a:sym typeface="Arial"/>
              </a:rPr>
              <a:t>Offers </a:t>
            </a:r>
            <a:r>
              <a:rPr b="1" lang="en-US" sz="2400">
                <a:solidFill>
                  <a:srgbClr val="000000"/>
                </a:solidFill>
                <a:latin typeface="Arial"/>
                <a:ea typeface="Arial"/>
                <a:cs typeface="Arial"/>
                <a:sym typeface="Arial"/>
              </a:rPr>
              <a:t>better readability</a:t>
            </a:r>
            <a:r>
              <a:rPr lang="en-US" sz="2400">
                <a:solidFill>
                  <a:srgbClr val="000000"/>
                </a:solidFill>
                <a:latin typeface="Arial"/>
                <a:ea typeface="Arial"/>
                <a:cs typeface="Arial"/>
                <a:sym typeface="Arial"/>
              </a:rPr>
              <a:t>, </a:t>
            </a:r>
            <a:r>
              <a:rPr b="1" lang="en-US" sz="2400">
                <a:solidFill>
                  <a:srgbClr val="000000"/>
                </a:solidFill>
                <a:latin typeface="Arial"/>
                <a:ea typeface="Arial"/>
                <a:cs typeface="Arial"/>
                <a:sym typeface="Arial"/>
              </a:rPr>
              <a:t>stronger typing</a:t>
            </a:r>
            <a:r>
              <a:rPr lang="en-US" sz="2400">
                <a:solidFill>
                  <a:srgbClr val="000000"/>
                </a:solidFill>
                <a:latin typeface="Arial"/>
                <a:ea typeface="Arial"/>
                <a:cs typeface="Arial"/>
                <a:sym typeface="Arial"/>
              </a:rPr>
              <a:t>, and improved </a:t>
            </a:r>
            <a:r>
              <a:rPr b="1" lang="en-US" sz="2400">
                <a:solidFill>
                  <a:srgbClr val="000000"/>
                </a:solidFill>
                <a:latin typeface="Arial"/>
                <a:ea typeface="Arial"/>
                <a:cs typeface="Arial"/>
                <a:sym typeface="Arial"/>
              </a:rPr>
              <a:t>tooling support</a:t>
            </a:r>
            <a:br>
              <a:rPr b="1" lang="en-US" sz="2400">
                <a:solidFill>
                  <a:srgbClr val="000000"/>
                </a:solidFill>
                <a:latin typeface="Arial"/>
                <a:ea typeface="Arial"/>
                <a:cs typeface="Arial"/>
                <a:sym typeface="Arial"/>
              </a:rPr>
            </a:br>
            <a:br>
              <a:rPr b="1" lang="en-US" sz="2400">
                <a:solidFill>
                  <a:srgbClr val="000000"/>
                </a:solidFill>
                <a:latin typeface="Arial"/>
                <a:ea typeface="Arial"/>
                <a:cs typeface="Arial"/>
                <a:sym typeface="Arial"/>
              </a:rPr>
            </a:br>
            <a:r>
              <a:rPr lang="en-US" sz="2400">
                <a:solidFill>
                  <a:srgbClr val="000000"/>
                </a:solidFill>
                <a:latin typeface="Arial"/>
                <a:ea typeface="Arial"/>
                <a:cs typeface="Arial"/>
                <a:sym typeface="Arial"/>
              </a:rPr>
              <a:t>Ideal for simplifying nested loops and complex list rendering</a:t>
            </a:r>
            <a:br>
              <a:rPr lang="en-US" sz="2400">
                <a:solidFill>
                  <a:srgbClr val="000000"/>
                </a:solidFill>
                <a:latin typeface="Arial"/>
                <a:ea typeface="Arial"/>
                <a:cs typeface="Arial"/>
                <a:sym typeface="Arial"/>
              </a:rPr>
            </a:br>
            <a:endParaRPr sz="2400">
              <a:solidFill>
                <a:srgbClr val="000000"/>
              </a:solidFill>
              <a:latin typeface="Arial"/>
              <a:ea typeface="Arial"/>
              <a:cs typeface="Arial"/>
              <a:sym typeface="Arial"/>
            </a:endParaRPr>
          </a:p>
          <a:p>
            <a:pPr indent="0" lvl="0" marL="0" rtl="0" algn="l">
              <a:spcBef>
                <a:spcPts val="2800"/>
              </a:spcBef>
              <a:spcAft>
                <a:spcPts val="0"/>
              </a:spcAft>
              <a:buNone/>
            </a:pPr>
            <a:r>
              <a:t/>
            </a:r>
            <a:endParaRPr sz="2400">
              <a:solidFill>
                <a:srgbClr val="000000"/>
              </a:solidFill>
              <a:latin typeface="Arial"/>
              <a:ea typeface="Arial"/>
              <a:cs typeface="Arial"/>
              <a:sym typeface="Arial"/>
            </a:endParaRPr>
          </a:p>
          <a:p>
            <a:pPr indent="0" lvl="0" marL="0" rtl="0" algn="l">
              <a:spcBef>
                <a:spcPts val="2800"/>
              </a:spcBef>
              <a:spcAft>
                <a:spcPts val="0"/>
              </a:spcAft>
              <a:buNone/>
            </a:pPr>
            <a:r>
              <a:t/>
            </a:r>
            <a:endParaRPr sz="24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120"/>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20"/>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Sample code</a:t>
            </a:r>
            <a:endParaRPr/>
          </a:p>
        </p:txBody>
      </p:sp>
      <p:sp>
        <p:nvSpPr>
          <p:cNvPr id="687" name="Google Shape;687;p120"/>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solidFill>
                  <a:schemeClr val="lt1"/>
                </a:solidFill>
              </a:rPr>
              <a:t>.html</a:t>
            </a:r>
            <a:endParaRPr>
              <a:solidFill>
                <a:schemeClr val="lt1"/>
              </a:solidFill>
            </a:endParaRPr>
          </a:p>
          <a:p>
            <a:pPr indent="0" lvl="0" marL="0" rtl="0" algn="l">
              <a:spcBef>
                <a:spcPts val="2800"/>
              </a:spcBef>
              <a:spcAft>
                <a:spcPts val="0"/>
              </a:spcAft>
              <a:buNone/>
            </a:pPr>
            <a:r>
              <a:t/>
            </a:r>
            <a:endParaRPr>
              <a:solidFill>
                <a:schemeClr val="lt1"/>
              </a:solidFill>
            </a:endParaRPr>
          </a:p>
          <a:p>
            <a:pPr indent="0" lvl="0" marL="0" rtl="0" algn="l">
              <a:spcBef>
                <a:spcPts val="2800"/>
              </a:spcBef>
              <a:spcAft>
                <a:spcPts val="0"/>
              </a:spcAft>
              <a:buNone/>
            </a:pPr>
            <a:r>
              <a:t/>
            </a:r>
            <a:endParaRPr>
              <a:solidFill>
                <a:schemeClr val="lt1"/>
              </a:solidFill>
            </a:endParaRPr>
          </a:p>
          <a:p>
            <a:pPr indent="0" lvl="0" marL="0" rtl="0" algn="l">
              <a:spcBef>
                <a:spcPts val="2800"/>
              </a:spcBef>
              <a:spcAft>
                <a:spcPts val="0"/>
              </a:spcAft>
              <a:buNone/>
            </a:pPr>
            <a:r>
              <a:rPr lang="en-US">
                <a:solidFill>
                  <a:schemeClr val="lt1"/>
                </a:solidFill>
              </a:rPr>
              <a:t>.</a:t>
            </a:r>
            <a:endParaRPr>
              <a:solidFill>
                <a:schemeClr val="lt1"/>
              </a:solidFill>
            </a:endParaRPr>
          </a:p>
          <a:p>
            <a:pPr indent="0" lvl="0" marL="0" rtl="0" algn="l">
              <a:spcBef>
                <a:spcPts val="2800"/>
              </a:spcBef>
              <a:spcAft>
                <a:spcPts val="0"/>
              </a:spcAft>
              <a:buNone/>
            </a:pPr>
            <a:r>
              <a:rPr lang="en-US">
                <a:solidFill>
                  <a:schemeClr val="lt1"/>
                </a:solidFill>
              </a:rPr>
              <a:t>ts</a:t>
            </a:r>
            <a:endParaRPr>
              <a:solidFill>
                <a:schemeClr val="lt1"/>
              </a:solidFill>
            </a:endParaRPr>
          </a:p>
          <a:p>
            <a:pPr indent="0" lvl="0" marL="0" rtl="0" algn="l">
              <a:spcBef>
                <a:spcPts val="2800"/>
              </a:spcBef>
              <a:spcAft>
                <a:spcPts val="0"/>
              </a:spcAft>
              <a:buNone/>
            </a:pPr>
            <a:r>
              <a:t/>
            </a:r>
            <a:endParaRPr/>
          </a:p>
        </p:txBody>
      </p:sp>
      <p:pic>
        <p:nvPicPr>
          <p:cNvPr id="688" name="Google Shape;688;p120" title="Screenshot 2025-04-21 at 1.45.36 PM.png"/>
          <p:cNvPicPr preferRelativeResize="0"/>
          <p:nvPr/>
        </p:nvPicPr>
        <p:blipFill>
          <a:blip r:embed="rId3">
            <a:alphaModFix/>
          </a:blip>
          <a:stretch>
            <a:fillRect/>
          </a:stretch>
        </p:blipFill>
        <p:spPr>
          <a:xfrm>
            <a:off x="3535250" y="6174900"/>
            <a:ext cx="7924325" cy="2973600"/>
          </a:xfrm>
          <a:prstGeom prst="rect">
            <a:avLst/>
          </a:prstGeom>
          <a:noFill/>
          <a:ln>
            <a:noFill/>
          </a:ln>
        </p:spPr>
      </p:pic>
      <p:pic>
        <p:nvPicPr>
          <p:cNvPr id="689" name="Google Shape;689;p120" title="Screenshot 2025-04-21 at 1.45.49 PM.png"/>
          <p:cNvPicPr preferRelativeResize="0"/>
          <p:nvPr/>
        </p:nvPicPr>
        <p:blipFill>
          <a:blip r:embed="rId4">
            <a:alphaModFix/>
          </a:blip>
          <a:stretch>
            <a:fillRect/>
          </a:stretch>
        </p:blipFill>
        <p:spPr>
          <a:xfrm>
            <a:off x="653525" y="3760950"/>
            <a:ext cx="10101400" cy="21172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21"/>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21"/>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@switch and @case </a:t>
            </a:r>
            <a:endParaRPr/>
          </a:p>
        </p:txBody>
      </p:sp>
      <p:sp>
        <p:nvSpPr>
          <p:cNvPr id="696" name="Google Shape;696;p121"/>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1200"/>
              </a:spcBef>
              <a:spcAft>
                <a:spcPts val="0"/>
              </a:spcAft>
              <a:buClr>
                <a:srgbClr val="000000"/>
              </a:buClr>
              <a:buSzPts val="2400"/>
              <a:buFont typeface="Arial"/>
              <a:buChar char="●"/>
            </a:pPr>
            <a:r>
              <a:rPr lang="en-US" sz="2400">
                <a:solidFill>
                  <a:srgbClr val="000000"/>
                </a:solidFill>
                <a:latin typeface="Arial"/>
                <a:ea typeface="Arial"/>
                <a:cs typeface="Arial"/>
                <a:sym typeface="Arial"/>
              </a:rPr>
              <a:t>New </a:t>
            </a:r>
            <a:r>
              <a:rPr b="1" lang="en-US" sz="2400">
                <a:solidFill>
                  <a:srgbClr val="000000"/>
                </a:solidFill>
                <a:latin typeface="Arial"/>
                <a:ea typeface="Arial"/>
                <a:cs typeface="Arial"/>
                <a:sym typeface="Arial"/>
              </a:rPr>
              <a:t>template control flow</a:t>
            </a:r>
            <a:r>
              <a:rPr lang="en-US" sz="2400">
                <a:solidFill>
                  <a:srgbClr val="000000"/>
                </a:solidFill>
                <a:latin typeface="Arial"/>
                <a:ea typeface="Arial"/>
                <a:cs typeface="Arial"/>
                <a:sym typeface="Arial"/>
              </a:rPr>
              <a:t> syntax introduced in Angular 17+ (stable in Angular 19).</a:t>
            </a:r>
            <a:br>
              <a:rPr lang="en-US" sz="2400">
                <a:solidFill>
                  <a:srgbClr val="000000"/>
                </a:solidFill>
                <a:latin typeface="Arial"/>
                <a:ea typeface="Arial"/>
                <a:cs typeface="Arial"/>
                <a:sym typeface="Arial"/>
              </a:rPr>
            </a:br>
            <a:endParaRPr sz="2400">
              <a:solidFill>
                <a:srgbClr val="000000"/>
              </a:solidFill>
              <a:latin typeface="Arial"/>
              <a:ea typeface="Arial"/>
              <a:cs typeface="Arial"/>
              <a:sym typeface="Arial"/>
            </a:endParaRPr>
          </a:p>
          <a:p>
            <a:pPr indent="-381000" lvl="0" marL="457200" rtl="0" algn="l">
              <a:lnSpc>
                <a:spcPct val="115000"/>
              </a:lnSpc>
              <a:spcBef>
                <a:spcPts val="0"/>
              </a:spcBef>
              <a:spcAft>
                <a:spcPts val="0"/>
              </a:spcAft>
              <a:buClr>
                <a:srgbClr val="000000"/>
              </a:buClr>
              <a:buSzPts val="2400"/>
              <a:buFont typeface="Arial"/>
              <a:buChar char="●"/>
            </a:pPr>
            <a:r>
              <a:rPr lang="en-US" sz="2400">
                <a:solidFill>
                  <a:srgbClr val="000000"/>
                </a:solidFill>
                <a:latin typeface="Arial"/>
                <a:ea typeface="Arial"/>
                <a:cs typeface="Arial"/>
                <a:sym typeface="Arial"/>
              </a:rPr>
              <a:t>Alternative to </a:t>
            </a:r>
            <a:r>
              <a:rPr lang="en-US" sz="2400">
                <a:solidFill>
                  <a:srgbClr val="188038"/>
                </a:solidFill>
                <a:latin typeface="Roboto Mono"/>
                <a:ea typeface="Roboto Mono"/>
                <a:cs typeface="Roboto Mono"/>
                <a:sym typeface="Roboto Mono"/>
              </a:rPr>
              <a:t>*ngSwitch</a:t>
            </a:r>
            <a:r>
              <a:rPr lang="en-US" sz="2400">
                <a:solidFill>
                  <a:srgbClr val="000000"/>
                </a:solidFill>
                <a:latin typeface="Arial"/>
                <a:ea typeface="Arial"/>
                <a:cs typeface="Arial"/>
                <a:sym typeface="Arial"/>
              </a:rPr>
              <a:t> directive.</a:t>
            </a:r>
            <a:br>
              <a:rPr lang="en-US" sz="2400">
                <a:solidFill>
                  <a:srgbClr val="000000"/>
                </a:solidFill>
                <a:latin typeface="Arial"/>
                <a:ea typeface="Arial"/>
                <a:cs typeface="Arial"/>
                <a:sym typeface="Arial"/>
              </a:rPr>
            </a:br>
            <a:endParaRPr sz="2400">
              <a:solidFill>
                <a:srgbClr val="000000"/>
              </a:solidFill>
              <a:latin typeface="Arial"/>
              <a:ea typeface="Arial"/>
              <a:cs typeface="Arial"/>
              <a:sym typeface="Arial"/>
            </a:endParaRPr>
          </a:p>
          <a:p>
            <a:pPr indent="-381000" lvl="0" marL="457200" rtl="0" algn="l">
              <a:lnSpc>
                <a:spcPct val="115000"/>
              </a:lnSpc>
              <a:spcBef>
                <a:spcPts val="0"/>
              </a:spcBef>
              <a:spcAft>
                <a:spcPts val="0"/>
              </a:spcAft>
              <a:buClr>
                <a:srgbClr val="000000"/>
              </a:buClr>
              <a:buSzPts val="2400"/>
              <a:buFont typeface="Arial"/>
              <a:buChar char="●"/>
            </a:pPr>
            <a:r>
              <a:rPr lang="en-US" sz="2400">
                <a:solidFill>
                  <a:srgbClr val="000000"/>
                </a:solidFill>
                <a:latin typeface="Arial"/>
                <a:ea typeface="Arial"/>
                <a:cs typeface="Arial"/>
                <a:sym typeface="Arial"/>
              </a:rPr>
              <a:t>Designed for </a:t>
            </a:r>
            <a:r>
              <a:rPr b="1" lang="en-US" sz="2400">
                <a:solidFill>
                  <a:srgbClr val="000000"/>
                </a:solidFill>
                <a:latin typeface="Arial"/>
                <a:ea typeface="Arial"/>
                <a:cs typeface="Arial"/>
                <a:sym typeface="Arial"/>
              </a:rPr>
              <a:t>cleaner</a:t>
            </a:r>
            <a:r>
              <a:rPr lang="en-US" sz="2400">
                <a:solidFill>
                  <a:srgbClr val="000000"/>
                </a:solidFill>
                <a:latin typeface="Arial"/>
                <a:ea typeface="Arial"/>
                <a:cs typeface="Arial"/>
                <a:sym typeface="Arial"/>
              </a:rPr>
              <a:t>, </a:t>
            </a:r>
            <a:r>
              <a:rPr b="1" lang="en-US" sz="2400">
                <a:solidFill>
                  <a:srgbClr val="000000"/>
                </a:solidFill>
                <a:latin typeface="Arial"/>
                <a:ea typeface="Arial"/>
                <a:cs typeface="Arial"/>
                <a:sym typeface="Arial"/>
              </a:rPr>
              <a:t>declarative</a:t>
            </a:r>
            <a:r>
              <a:rPr lang="en-US" sz="2400">
                <a:solidFill>
                  <a:srgbClr val="000000"/>
                </a:solidFill>
                <a:latin typeface="Arial"/>
                <a:ea typeface="Arial"/>
                <a:cs typeface="Arial"/>
                <a:sym typeface="Arial"/>
              </a:rPr>
              <a:t>, and </a:t>
            </a:r>
            <a:r>
              <a:rPr b="1" lang="en-US" sz="2400">
                <a:solidFill>
                  <a:srgbClr val="000000"/>
                </a:solidFill>
                <a:latin typeface="Arial"/>
                <a:ea typeface="Arial"/>
                <a:cs typeface="Arial"/>
                <a:sym typeface="Arial"/>
              </a:rPr>
              <a:t>more readable</a:t>
            </a:r>
            <a:r>
              <a:rPr lang="en-US" sz="2400">
                <a:solidFill>
                  <a:srgbClr val="000000"/>
                </a:solidFill>
                <a:latin typeface="Arial"/>
                <a:ea typeface="Arial"/>
                <a:cs typeface="Arial"/>
                <a:sym typeface="Arial"/>
              </a:rPr>
              <a:t> code in templates.</a:t>
            </a:r>
            <a:br>
              <a:rPr lang="en-US" sz="2400">
                <a:solidFill>
                  <a:srgbClr val="000000"/>
                </a:solidFill>
                <a:latin typeface="Arial"/>
                <a:ea typeface="Arial"/>
                <a:cs typeface="Arial"/>
                <a:sym typeface="Arial"/>
              </a:rPr>
            </a:br>
            <a:endParaRPr sz="2400">
              <a:solidFill>
                <a:srgbClr val="000000"/>
              </a:solidFill>
              <a:latin typeface="Arial"/>
              <a:ea typeface="Arial"/>
              <a:cs typeface="Arial"/>
              <a:sym typeface="Arial"/>
            </a:endParaRPr>
          </a:p>
          <a:p>
            <a:pPr indent="0" lvl="0" marL="0" rtl="0" algn="l">
              <a:spcBef>
                <a:spcPts val="2800"/>
              </a:spcBef>
              <a:spcAft>
                <a:spcPts val="0"/>
              </a:spcAft>
              <a:buNone/>
            </a:pPr>
            <a:r>
              <a:t/>
            </a:r>
            <a:endParaRPr sz="24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22"/>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22"/>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Code Example</a:t>
            </a:r>
            <a:endParaRPr/>
          </a:p>
        </p:txBody>
      </p:sp>
      <p:sp>
        <p:nvSpPr>
          <p:cNvPr id="703" name="Google Shape;703;p122"/>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1600"/>
              <a:t>@switch (user.role) {</a:t>
            </a:r>
            <a:endParaRPr sz="1600"/>
          </a:p>
          <a:p>
            <a:pPr indent="0" lvl="0" marL="0" rtl="0" algn="l">
              <a:spcBef>
                <a:spcPts val="2800"/>
              </a:spcBef>
              <a:spcAft>
                <a:spcPts val="0"/>
              </a:spcAft>
              <a:buNone/>
            </a:pPr>
            <a:r>
              <a:rPr lang="en-US" sz="1600"/>
              <a:t>  @case ('admin') {</a:t>
            </a:r>
            <a:endParaRPr sz="1600"/>
          </a:p>
          <a:p>
            <a:pPr indent="0" lvl="0" marL="0" rtl="0" algn="l">
              <a:spcBef>
                <a:spcPts val="2800"/>
              </a:spcBef>
              <a:spcAft>
                <a:spcPts val="0"/>
              </a:spcAft>
              <a:buNone/>
            </a:pPr>
            <a:r>
              <a:rPr lang="en-US" sz="1600"/>
              <a:t>    &lt;p&gt;Welcome, Admin!&lt;/p&gt;</a:t>
            </a:r>
            <a:endParaRPr sz="1600"/>
          </a:p>
          <a:p>
            <a:pPr indent="0" lvl="0" marL="0" rtl="0" algn="l">
              <a:spcBef>
                <a:spcPts val="2800"/>
              </a:spcBef>
              <a:spcAft>
                <a:spcPts val="0"/>
              </a:spcAft>
              <a:buNone/>
            </a:pPr>
            <a:r>
              <a:rPr lang="en-US" sz="1600"/>
              <a:t>  }</a:t>
            </a:r>
            <a:endParaRPr sz="1600"/>
          </a:p>
          <a:p>
            <a:pPr indent="0" lvl="0" marL="0" rtl="0" algn="l">
              <a:spcBef>
                <a:spcPts val="2800"/>
              </a:spcBef>
              <a:spcAft>
                <a:spcPts val="0"/>
              </a:spcAft>
              <a:buNone/>
            </a:pPr>
            <a:r>
              <a:rPr lang="en-US" sz="1600"/>
              <a:t>  @case ('editor') {</a:t>
            </a:r>
            <a:endParaRPr sz="1600"/>
          </a:p>
          <a:p>
            <a:pPr indent="0" lvl="0" marL="0" rtl="0" algn="l">
              <a:spcBef>
                <a:spcPts val="2800"/>
              </a:spcBef>
              <a:spcAft>
                <a:spcPts val="0"/>
              </a:spcAft>
              <a:buNone/>
            </a:pPr>
            <a:r>
              <a:rPr lang="en-US" sz="1600"/>
              <a:t>    &lt;p&gt;Hello, Editor!&lt;/p&gt;</a:t>
            </a:r>
            <a:endParaRPr sz="1600"/>
          </a:p>
          <a:p>
            <a:pPr indent="0" lvl="0" marL="0" rtl="0" algn="l">
              <a:spcBef>
                <a:spcPts val="2800"/>
              </a:spcBef>
              <a:spcAft>
                <a:spcPts val="0"/>
              </a:spcAft>
              <a:buNone/>
            </a:pPr>
            <a:r>
              <a:rPr lang="en-US" sz="1600"/>
              <a:t>  }</a:t>
            </a:r>
            <a:endParaRPr sz="1600"/>
          </a:p>
          <a:p>
            <a:pPr indent="0" lvl="0" marL="0" rtl="0" algn="l">
              <a:spcBef>
                <a:spcPts val="2800"/>
              </a:spcBef>
              <a:spcAft>
                <a:spcPts val="0"/>
              </a:spcAft>
              <a:buNone/>
            </a:pPr>
            <a:r>
              <a:rPr lang="en-US" sz="1600"/>
              <a:t>  @default {</a:t>
            </a:r>
            <a:endParaRPr sz="1600"/>
          </a:p>
          <a:p>
            <a:pPr indent="0" lvl="0" marL="0" rtl="0" algn="l">
              <a:spcBef>
                <a:spcPts val="2800"/>
              </a:spcBef>
              <a:spcAft>
                <a:spcPts val="0"/>
              </a:spcAft>
              <a:buNone/>
            </a:pPr>
            <a:r>
              <a:rPr lang="en-US" sz="1600"/>
              <a:t>    &lt;p&gt;Access limited.&lt;/p&gt;</a:t>
            </a:r>
            <a:endParaRPr sz="1600"/>
          </a:p>
          <a:p>
            <a:pPr indent="0" lvl="0" marL="0" rtl="0" algn="l">
              <a:spcBef>
                <a:spcPts val="2800"/>
              </a:spcBef>
              <a:spcAft>
                <a:spcPts val="0"/>
              </a:spcAft>
              <a:buNone/>
            </a:pPr>
            <a:r>
              <a:rPr lang="en-US" sz="1600"/>
              <a:t>  }</a:t>
            </a:r>
            <a:endParaRPr sz="1600"/>
          </a:p>
          <a:p>
            <a:pPr indent="0" lvl="0" marL="0" rtl="0" algn="l">
              <a:spcBef>
                <a:spcPts val="2800"/>
              </a:spcBef>
              <a:spcAft>
                <a:spcPts val="0"/>
              </a:spcAft>
              <a:buNone/>
            </a:pPr>
            <a:r>
              <a:rPr lang="en-US" sz="1600"/>
              <a:t>}</a:t>
            </a:r>
            <a:endParaRPr sz="1600"/>
          </a:p>
          <a:p>
            <a:pPr indent="0" lvl="0" marL="0" rtl="0" algn="l">
              <a:spcBef>
                <a:spcPts val="2800"/>
              </a:spcBef>
              <a:spcAft>
                <a:spcPts val="0"/>
              </a:spcAft>
              <a:buNone/>
            </a:pPr>
            <a:r>
              <a:t/>
            </a:r>
            <a:endParaRPr sz="16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23"/>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23"/>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Component Inter-communication</a:t>
            </a:r>
            <a:endParaRPr/>
          </a:p>
        </p:txBody>
      </p:sp>
      <p:sp>
        <p:nvSpPr>
          <p:cNvPr id="710" name="Google Shape;710;p123"/>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rPr>
              <a:t>Angular components expose a public API that allows them to communicate with other components. </a:t>
            </a:r>
            <a:endParaRPr sz="2400">
              <a:solidFill>
                <a:srgbClr val="000000"/>
              </a:solidFill>
            </a:endParaRPr>
          </a:p>
          <a:p>
            <a:pPr indent="0" lvl="0" marL="0" rtl="0" algn="l">
              <a:spcBef>
                <a:spcPts val="2800"/>
              </a:spcBef>
              <a:spcAft>
                <a:spcPts val="0"/>
              </a:spcAft>
              <a:buNone/>
            </a:pPr>
            <a:r>
              <a:rPr lang="en-US" sz="2400">
                <a:solidFill>
                  <a:srgbClr val="000000"/>
                </a:solidFill>
              </a:rPr>
              <a:t>This API encompasses input properties, which we use to feed the component with data. </a:t>
            </a:r>
            <a:endParaRPr sz="2400">
              <a:solidFill>
                <a:srgbClr val="000000"/>
              </a:solidFill>
            </a:endParaRPr>
          </a:p>
          <a:p>
            <a:pPr indent="0" lvl="0" marL="0" rtl="0" algn="l">
              <a:spcBef>
                <a:spcPts val="2800"/>
              </a:spcBef>
              <a:spcAft>
                <a:spcPts val="0"/>
              </a:spcAft>
              <a:buNone/>
            </a:pPr>
            <a:r>
              <a:rPr lang="en-US" sz="2400">
                <a:solidFill>
                  <a:srgbClr val="000000"/>
                </a:solidFill>
              </a:rPr>
              <a:t>It also exposes output properties we can bind event listeners to, thereby getting timely information about changes in the state of the component. </a:t>
            </a:r>
            <a:endParaRPr sz="2400">
              <a:solidFill>
                <a:srgbClr val="000000"/>
              </a:solidFill>
            </a:endParaRPr>
          </a:p>
          <a:p>
            <a:pPr indent="0" lvl="0" marL="0" rtl="0" algn="l">
              <a:spcBef>
                <a:spcPts val="2800"/>
              </a:spcBef>
              <a:spcAft>
                <a:spcPts val="0"/>
              </a:spcAft>
              <a:buNone/>
            </a:pPr>
            <a:r>
              <a:t/>
            </a:r>
            <a:endParaRPr sz="24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24"/>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24"/>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Component Inter-Communication</a:t>
            </a:r>
            <a:endParaRPr/>
          </a:p>
        </p:txBody>
      </p:sp>
      <p:sp>
        <p:nvSpPr>
          <p:cNvPr id="717" name="Google Shape;717;p124"/>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t>Add a new component , product-detail:</a:t>
            </a:r>
            <a:endParaRPr sz="2400"/>
          </a:p>
          <a:p>
            <a:pPr indent="0" lvl="0" marL="0" rtl="0" algn="l">
              <a:spcBef>
                <a:spcPts val="2800"/>
              </a:spcBef>
              <a:spcAft>
                <a:spcPts val="0"/>
              </a:spcAft>
              <a:buNone/>
            </a:pPr>
            <a:r>
              <a:rPr lang="en-US" sz="2400">
                <a:solidFill>
                  <a:schemeClr val="dk1"/>
                </a:solidFill>
                <a:latin typeface="Consolas"/>
                <a:ea typeface="Consolas"/>
                <a:cs typeface="Consolas"/>
                <a:sym typeface="Consolas"/>
              </a:rPr>
              <a:t>ng generate component product-detail </a:t>
            </a:r>
            <a:endParaRPr sz="2400">
              <a:solidFill>
                <a:schemeClr val="dk1"/>
              </a:solidFill>
              <a:latin typeface="Consolas"/>
              <a:ea typeface="Consolas"/>
              <a:cs typeface="Consolas"/>
              <a:sym typeface="Consolas"/>
            </a:endParaRPr>
          </a:p>
          <a:p>
            <a:pPr indent="0" lvl="0" marL="0" rtl="0" algn="l">
              <a:spcBef>
                <a:spcPts val="2800"/>
              </a:spcBef>
              <a:spcAft>
                <a:spcPts val="0"/>
              </a:spcAft>
              <a:buNone/>
            </a:pPr>
            <a:r>
              <a:rPr lang="en-US" sz="2400">
                <a:solidFill>
                  <a:schemeClr val="lt1"/>
                </a:solidFill>
              </a:rPr>
              <a:t>Inside product-detail.component.ts add @Input </a:t>
            </a:r>
            <a:endParaRPr sz="2400">
              <a:solidFill>
                <a:schemeClr val="lt1"/>
              </a:solidFill>
            </a:endParaRPr>
          </a:p>
          <a:p>
            <a:pPr indent="0" lvl="0" marL="0" rtl="0" algn="l">
              <a:spcBef>
                <a:spcPts val="2800"/>
              </a:spcBef>
              <a:spcAft>
                <a:spcPts val="0"/>
              </a:spcAft>
              <a:buNone/>
            </a:pPr>
            <a:r>
              <a:t/>
            </a:r>
            <a:endParaRPr sz="2400">
              <a:solidFill>
                <a:schemeClr val="lt1"/>
              </a:solidFill>
            </a:endParaRPr>
          </a:p>
          <a:p>
            <a:pPr indent="0" lvl="0" marL="0" rtl="0" algn="l">
              <a:spcBef>
                <a:spcPts val="2800"/>
              </a:spcBef>
              <a:spcAft>
                <a:spcPts val="0"/>
              </a:spcAft>
              <a:buNone/>
            </a:pPr>
            <a:r>
              <a:t/>
            </a:r>
            <a:endParaRPr sz="2400">
              <a:solidFill>
                <a:schemeClr val="lt1"/>
              </a:solidFill>
            </a:endParaRPr>
          </a:p>
          <a:p>
            <a:pPr indent="0" lvl="0" marL="0" rtl="0" algn="l">
              <a:spcBef>
                <a:spcPts val="2800"/>
              </a:spcBef>
              <a:spcAft>
                <a:spcPts val="0"/>
              </a:spcAft>
              <a:buNone/>
            </a:pPr>
            <a:r>
              <a:t/>
            </a:r>
            <a:endParaRPr sz="2400">
              <a:solidFill>
                <a:schemeClr val="lt1"/>
              </a:solidFill>
            </a:endParaRPr>
          </a:p>
          <a:p>
            <a:pPr indent="0" lvl="0" marL="0" rtl="0" algn="l">
              <a:spcBef>
                <a:spcPts val="2800"/>
              </a:spcBef>
              <a:spcAft>
                <a:spcPts val="0"/>
              </a:spcAft>
              <a:buNone/>
            </a:pPr>
            <a:r>
              <a:t/>
            </a:r>
            <a:endParaRPr sz="2400"/>
          </a:p>
        </p:txBody>
      </p:sp>
      <p:pic>
        <p:nvPicPr>
          <p:cNvPr id="718" name="Google Shape;718;p124" title="Screenshot 2025-04-21 at 1.50.52 PM.png"/>
          <p:cNvPicPr preferRelativeResize="0"/>
          <p:nvPr/>
        </p:nvPicPr>
        <p:blipFill rotWithShape="1">
          <a:blip r:embed="rId3">
            <a:alphaModFix/>
          </a:blip>
          <a:srcRect b="0" l="11743" r="11751" t="0"/>
          <a:stretch/>
        </p:blipFill>
        <p:spPr>
          <a:xfrm>
            <a:off x="406400" y="5124578"/>
            <a:ext cx="9579977" cy="897275"/>
          </a:xfrm>
          <a:prstGeom prst="rect">
            <a:avLst/>
          </a:prstGeom>
          <a:noFill/>
          <a:ln>
            <a:noFill/>
          </a:ln>
        </p:spPr>
      </p:pic>
      <p:pic>
        <p:nvPicPr>
          <p:cNvPr id="719" name="Google Shape;719;p124" title="Screenshot 2025-04-21 at 1.50.37 PM.png"/>
          <p:cNvPicPr preferRelativeResize="0"/>
          <p:nvPr/>
        </p:nvPicPr>
        <p:blipFill>
          <a:blip r:embed="rId4">
            <a:alphaModFix/>
          </a:blip>
          <a:stretch>
            <a:fillRect/>
          </a:stretch>
        </p:blipFill>
        <p:spPr>
          <a:xfrm>
            <a:off x="647273" y="6291175"/>
            <a:ext cx="8735449" cy="2835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71"/>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1"/>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Case Study AirBnB</a:t>
            </a:r>
            <a:endParaRPr/>
          </a:p>
        </p:txBody>
      </p:sp>
      <p:graphicFrame>
        <p:nvGraphicFramePr>
          <p:cNvPr id="315" name="Google Shape;315;p71"/>
          <p:cNvGraphicFramePr/>
          <p:nvPr/>
        </p:nvGraphicFramePr>
        <p:xfrm>
          <a:off x="698588" y="3598675"/>
          <a:ext cx="3000000" cy="3000000"/>
        </p:xfrm>
        <a:graphic>
          <a:graphicData uri="http://schemas.openxmlformats.org/drawingml/2006/table">
            <a:tbl>
              <a:tblPr>
                <a:noFill/>
                <a:tableStyleId>{7B5926A6-254A-434A-81B0-BA7958342556}</a:tableStyleId>
              </a:tblPr>
              <a:tblGrid>
                <a:gridCol w="5803800"/>
                <a:gridCol w="5803800"/>
              </a:tblGrid>
              <a:tr h="673900">
                <a:tc>
                  <a:txBody>
                    <a:bodyPr/>
                    <a:lstStyle/>
                    <a:p>
                      <a:pPr indent="0" lvl="0" marL="0" rtl="0" algn="l">
                        <a:spcBef>
                          <a:spcPts val="0"/>
                        </a:spcBef>
                        <a:spcAft>
                          <a:spcPts val="0"/>
                        </a:spcAft>
                        <a:buNone/>
                      </a:pPr>
                      <a:r>
                        <a:rPr lang="en-US" sz="2000"/>
                        <a:t>Language</a:t>
                      </a:r>
                      <a:endParaRPr sz="2000"/>
                    </a:p>
                  </a:txBody>
                  <a:tcPr marT="91425" marB="91425" marR="91425" marL="91425"/>
                </a:tc>
                <a:tc>
                  <a:txBody>
                    <a:bodyPr/>
                    <a:lstStyle/>
                    <a:p>
                      <a:pPr indent="0" lvl="0" marL="0" rtl="0" algn="l">
                        <a:spcBef>
                          <a:spcPts val="0"/>
                        </a:spcBef>
                        <a:spcAft>
                          <a:spcPts val="0"/>
                        </a:spcAft>
                        <a:buNone/>
                      </a:pPr>
                      <a:r>
                        <a:rPr lang="en-US" sz="2000"/>
                        <a:t>Java, JS</a:t>
                      </a:r>
                      <a:endParaRPr sz="2000"/>
                    </a:p>
                  </a:txBody>
                  <a:tcPr marT="91425" marB="91425" marR="91425" marL="91425"/>
                </a:tc>
              </a:tr>
              <a:tr h="774725">
                <a:tc>
                  <a:txBody>
                    <a:bodyPr/>
                    <a:lstStyle/>
                    <a:p>
                      <a:pPr indent="0" lvl="0" marL="0" rtl="0" algn="l">
                        <a:spcBef>
                          <a:spcPts val="0"/>
                        </a:spcBef>
                        <a:spcAft>
                          <a:spcPts val="0"/>
                        </a:spcAft>
                        <a:buNone/>
                      </a:pPr>
                      <a:r>
                        <a:rPr lang="en-US" sz="2000">
                          <a:highlight>
                            <a:srgbClr val="FFFF00"/>
                          </a:highlight>
                        </a:rPr>
                        <a:t>Database - Normally we will have 2 databases - Transactional, Data processing, Caching</a:t>
                      </a:r>
                      <a:endParaRPr sz="2000">
                        <a:highlight>
                          <a:srgbClr val="FFFF00"/>
                        </a:highlight>
                      </a:endParaRPr>
                    </a:p>
                  </a:txBody>
                  <a:tcPr marT="91425" marB="91425" marR="91425" marL="91425"/>
                </a:tc>
                <a:tc>
                  <a:txBody>
                    <a:bodyPr/>
                    <a:lstStyle/>
                    <a:p>
                      <a:pPr indent="0" lvl="0" marL="0" rtl="0" algn="l">
                        <a:spcBef>
                          <a:spcPts val="0"/>
                        </a:spcBef>
                        <a:spcAft>
                          <a:spcPts val="0"/>
                        </a:spcAft>
                        <a:buNone/>
                      </a:pPr>
                      <a:r>
                        <a:rPr lang="en-US" sz="2000"/>
                        <a:t>MySQL, RDS , Redis, Hadoop</a:t>
                      </a:r>
                      <a:endParaRPr sz="2000"/>
                    </a:p>
                  </a:txBody>
                  <a:tcPr marT="91425" marB="91425" marR="91425" marL="91425"/>
                </a:tc>
              </a:tr>
              <a:tr h="525925">
                <a:tc>
                  <a:txBody>
                    <a:bodyPr/>
                    <a:lstStyle/>
                    <a:p>
                      <a:pPr indent="0" lvl="0" marL="0" rtl="0" algn="l">
                        <a:spcBef>
                          <a:spcPts val="0"/>
                        </a:spcBef>
                        <a:spcAft>
                          <a:spcPts val="0"/>
                        </a:spcAft>
                        <a:buNone/>
                      </a:pPr>
                      <a:r>
                        <a:rPr lang="en-US" sz="2000">
                          <a:highlight>
                            <a:srgbClr val="FFFF00"/>
                          </a:highlight>
                        </a:rPr>
                        <a:t>Backend web framework</a:t>
                      </a:r>
                      <a:endParaRPr sz="2000">
                        <a:highlight>
                          <a:srgbClr val="FFFF00"/>
                        </a:highlight>
                      </a:endParaRPr>
                    </a:p>
                  </a:txBody>
                  <a:tcPr marT="91425" marB="91425" marR="91425" marL="91425"/>
                </a:tc>
                <a:tc>
                  <a:txBody>
                    <a:bodyPr/>
                    <a:lstStyle/>
                    <a:p>
                      <a:pPr indent="0" lvl="0" marL="0" rtl="0" algn="l">
                        <a:spcBef>
                          <a:spcPts val="0"/>
                        </a:spcBef>
                        <a:spcAft>
                          <a:spcPts val="0"/>
                        </a:spcAft>
                        <a:buNone/>
                      </a:pPr>
                      <a:r>
                        <a:t/>
                      </a:r>
                      <a:endParaRPr sz="2000"/>
                    </a:p>
                  </a:txBody>
                  <a:tcPr marT="91425" marB="91425" marR="91425" marL="91425"/>
                </a:tc>
              </a:tr>
              <a:tr h="525250">
                <a:tc>
                  <a:txBody>
                    <a:bodyPr/>
                    <a:lstStyle/>
                    <a:p>
                      <a:pPr indent="0" lvl="0" marL="0" rtl="0" algn="l">
                        <a:spcBef>
                          <a:spcPts val="0"/>
                        </a:spcBef>
                        <a:spcAft>
                          <a:spcPts val="0"/>
                        </a:spcAft>
                        <a:buNone/>
                      </a:pPr>
                      <a:r>
                        <a:rPr lang="en-US" sz="2000">
                          <a:highlight>
                            <a:srgbClr val="FFFF00"/>
                          </a:highlight>
                        </a:rPr>
                        <a:t>Front end web framework</a:t>
                      </a:r>
                      <a:endParaRPr sz="2000">
                        <a:highlight>
                          <a:srgbClr val="FFFF00"/>
                        </a:highlight>
                      </a:endParaRPr>
                    </a:p>
                  </a:txBody>
                  <a:tcPr marT="91425" marB="91425" marR="91425" marL="91425"/>
                </a:tc>
                <a:tc>
                  <a:txBody>
                    <a:bodyPr/>
                    <a:lstStyle/>
                    <a:p>
                      <a:pPr indent="0" lvl="0" marL="0" rtl="0" algn="l">
                        <a:spcBef>
                          <a:spcPts val="0"/>
                        </a:spcBef>
                        <a:spcAft>
                          <a:spcPts val="0"/>
                        </a:spcAft>
                        <a:buNone/>
                      </a:pPr>
                      <a:r>
                        <a:rPr lang="en-US" sz="2000"/>
                        <a:t>React, Rails</a:t>
                      </a:r>
                      <a:endParaRPr sz="2000"/>
                    </a:p>
                  </a:txBody>
                  <a:tcPr marT="91425" marB="91425" marR="91425" marL="91425"/>
                </a:tc>
              </a:tr>
              <a:tr h="629150">
                <a:tc>
                  <a:txBody>
                    <a:bodyPr/>
                    <a:lstStyle/>
                    <a:p>
                      <a:pPr indent="0" lvl="0" marL="0" rtl="0" algn="l">
                        <a:spcBef>
                          <a:spcPts val="0"/>
                        </a:spcBef>
                        <a:spcAft>
                          <a:spcPts val="0"/>
                        </a:spcAft>
                        <a:buNone/>
                      </a:pPr>
                      <a:r>
                        <a:rPr lang="en-US" sz="2000">
                          <a:highlight>
                            <a:srgbClr val="FFFF00"/>
                          </a:highlight>
                        </a:rPr>
                        <a:t>Backend Runtime environment</a:t>
                      </a:r>
                      <a:endParaRPr sz="2000">
                        <a:highlight>
                          <a:srgbClr val="FFFF00"/>
                        </a:highlight>
                      </a:endParaRPr>
                    </a:p>
                  </a:txBody>
                  <a:tcPr marT="91425" marB="91425" marR="91425" marL="91425"/>
                </a:tc>
                <a:tc>
                  <a:txBody>
                    <a:bodyPr/>
                    <a:lstStyle/>
                    <a:p>
                      <a:pPr indent="0" lvl="0" marL="0" rtl="0" algn="l">
                        <a:spcBef>
                          <a:spcPts val="0"/>
                        </a:spcBef>
                        <a:spcAft>
                          <a:spcPts val="0"/>
                        </a:spcAft>
                        <a:buNone/>
                      </a:pPr>
                      <a:r>
                        <a:rPr lang="en-US" sz="2000"/>
                        <a:t>EC2 (Linux)</a:t>
                      </a:r>
                      <a:endParaRPr sz="2000"/>
                    </a:p>
                  </a:txBody>
                  <a:tcPr marT="91425" marB="91425" marR="91425" marL="91425"/>
                </a:tc>
              </a:tr>
              <a:tr h="624775">
                <a:tc>
                  <a:txBody>
                    <a:bodyPr/>
                    <a:lstStyle/>
                    <a:p>
                      <a:pPr indent="0" lvl="0" marL="0" rtl="0" algn="l">
                        <a:spcBef>
                          <a:spcPts val="0"/>
                        </a:spcBef>
                        <a:spcAft>
                          <a:spcPts val="0"/>
                        </a:spcAft>
                        <a:buNone/>
                      </a:pPr>
                      <a:r>
                        <a:rPr lang="en-US" sz="2000">
                          <a:highlight>
                            <a:srgbClr val="FF9900"/>
                          </a:highlight>
                        </a:rPr>
                        <a:t>Mobile app</a:t>
                      </a:r>
                      <a:endParaRPr sz="2000">
                        <a:highlight>
                          <a:srgbClr val="FF9900"/>
                        </a:highlight>
                      </a:endParaRPr>
                    </a:p>
                  </a:txBody>
                  <a:tcPr marT="91425" marB="91425" marR="91425" marL="91425"/>
                </a:tc>
                <a:tc>
                  <a:txBody>
                    <a:bodyPr/>
                    <a:lstStyle/>
                    <a:p>
                      <a:pPr indent="0" lvl="0" marL="0" rtl="0" algn="l">
                        <a:spcBef>
                          <a:spcPts val="0"/>
                        </a:spcBef>
                        <a:spcAft>
                          <a:spcPts val="0"/>
                        </a:spcAft>
                        <a:buNone/>
                      </a:pPr>
                      <a:r>
                        <a:t/>
                      </a:r>
                      <a:endParaRPr sz="2000"/>
                    </a:p>
                  </a:txBody>
                  <a:tcPr marT="91425" marB="91425" marR="91425" marL="91425"/>
                </a:tc>
              </a:tr>
              <a:tr h="626075">
                <a:tc>
                  <a:txBody>
                    <a:bodyPr/>
                    <a:lstStyle/>
                    <a:p>
                      <a:pPr indent="0" lvl="0" marL="0" rtl="0" algn="l">
                        <a:spcBef>
                          <a:spcPts val="0"/>
                        </a:spcBef>
                        <a:spcAft>
                          <a:spcPts val="0"/>
                        </a:spcAft>
                        <a:buNone/>
                      </a:pPr>
                      <a:r>
                        <a:rPr lang="en-US" sz="2000">
                          <a:highlight>
                            <a:srgbClr val="FF9900"/>
                          </a:highlight>
                        </a:rPr>
                        <a:t>Data </a:t>
                      </a:r>
                      <a:endParaRPr sz="2000">
                        <a:highlight>
                          <a:srgbClr val="FF9900"/>
                        </a:highlight>
                      </a:endParaRPr>
                    </a:p>
                  </a:txBody>
                  <a:tcPr marT="91425" marB="91425" marR="91425" marL="91425"/>
                </a:tc>
                <a:tc>
                  <a:txBody>
                    <a:bodyPr/>
                    <a:lstStyle/>
                    <a:p>
                      <a:pPr indent="0" lvl="0" marL="0" rtl="0" algn="l">
                        <a:spcBef>
                          <a:spcPts val="0"/>
                        </a:spcBef>
                        <a:spcAft>
                          <a:spcPts val="0"/>
                        </a:spcAft>
                        <a:buNone/>
                      </a:pPr>
                      <a:r>
                        <a:t/>
                      </a:r>
                      <a:endParaRPr sz="2000"/>
                    </a:p>
                  </a:txBody>
                  <a:tcPr marT="91425" marB="91425" marR="91425" marL="91425"/>
                </a:tc>
              </a:tr>
            </a:tbl>
          </a:graphicData>
        </a:graphic>
      </p:graphicFrame>
      <p:sp>
        <p:nvSpPr>
          <p:cNvPr id="316" name="Google Shape;316;p71"/>
          <p:cNvSpPr txBox="1"/>
          <p:nvPr/>
        </p:nvSpPr>
        <p:spPr>
          <a:xfrm>
            <a:off x="6502400" y="8708575"/>
            <a:ext cx="5927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t>Based on </a:t>
            </a:r>
            <a:r>
              <a:rPr lang="en-US" sz="2400" u="sng">
                <a:solidFill>
                  <a:schemeClr val="hlink"/>
                </a:solidFill>
                <a:hlinkClick r:id="rId3"/>
              </a:rPr>
              <a:t>https://stackshare.io</a:t>
            </a:r>
            <a:endParaRPr sz="2400"/>
          </a:p>
          <a:p>
            <a:pPr indent="0" lvl="0" marL="0" rtl="0" algn="l">
              <a:spcBef>
                <a:spcPts val="0"/>
              </a:spcBef>
              <a:spcAft>
                <a:spcPts val="0"/>
              </a:spcAft>
              <a:buNone/>
            </a:pPr>
            <a:r>
              <a:rPr lang="en-US" sz="2400"/>
              <a:t>https://stackshare.io/airbnb/airbnb</a:t>
            </a:r>
            <a:r>
              <a:rPr lang="en-US" sz="2400"/>
              <a:t>/</a:t>
            </a:r>
            <a:endParaRPr sz="24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25"/>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25"/>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Component Inter-Communication (2)</a:t>
            </a:r>
            <a:endParaRPr/>
          </a:p>
        </p:txBody>
      </p:sp>
      <p:sp>
        <p:nvSpPr>
          <p:cNvPr id="726" name="Google Shape;726;p125"/>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chemeClr val="lt1"/>
                </a:solidFill>
              </a:rPr>
              <a:t>Inside product-detail.component.html bring out the name</a:t>
            </a:r>
            <a:endParaRPr sz="2400">
              <a:solidFill>
                <a:schemeClr val="lt1"/>
              </a:solidFill>
            </a:endParaRPr>
          </a:p>
          <a:p>
            <a:pPr indent="0" lvl="0" marL="0" rtl="0" algn="l">
              <a:spcBef>
                <a:spcPts val="2800"/>
              </a:spcBef>
              <a:spcAft>
                <a:spcPts val="0"/>
              </a:spcAft>
              <a:buNone/>
            </a:pPr>
            <a:r>
              <a:t/>
            </a:r>
            <a:endParaRPr sz="2400">
              <a:solidFill>
                <a:schemeClr val="lt1"/>
              </a:solidFill>
            </a:endParaRPr>
          </a:p>
          <a:p>
            <a:pPr indent="0" lvl="0" marL="0" rtl="0" algn="l">
              <a:spcBef>
                <a:spcPts val="2800"/>
              </a:spcBef>
              <a:spcAft>
                <a:spcPts val="0"/>
              </a:spcAft>
              <a:buNone/>
            </a:pPr>
            <a:r>
              <a:t/>
            </a:r>
            <a:endParaRPr/>
          </a:p>
        </p:txBody>
      </p:sp>
      <p:pic>
        <p:nvPicPr>
          <p:cNvPr id="727" name="Google Shape;727;p125" title="Screenshot 2025-04-21 at 1.51.57 PM.png"/>
          <p:cNvPicPr preferRelativeResize="0"/>
          <p:nvPr/>
        </p:nvPicPr>
        <p:blipFill>
          <a:blip r:embed="rId3">
            <a:alphaModFix/>
          </a:blip>
          <a:stretch>
            <a:fillRect/>
          </a:stretch>
        </p:blipFill>
        <p:spPr>
          <a:xfrm>
            <a:off x="483350" y="3910325"/>
            <a:ext cx="8267700" cy="17335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26"/>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26"/>
          <p:cNvSpPr txBox="1"/>
          <p:nvPr>
            <p:ph type="title"/>
          </p:nvPr>
        </p:nvSpPr>
        <p:spPr>
          <a:xfrm>
            <a:off x="406400" y="1536700"/>
            <a:ext cx="129126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Component Inter-Communication (2)</a:t>
            </a:r>
            <a:endParaRPr/>
          </a:p>
        </p:txBody>
      </p:sp>
      <p:sp>
        <p:nvSpPr>
          <p:cNvPr id="734" name="Google Shape;734;p126"/>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t>Add new variable </a:t>
            </a:r>
            <a:r>
              <a:rPr i="1" lang="en-US" sz="2400"/>
              <a:t>selectedProduct </a:t>
            </a:r>
            <a:r>
              <a:rPr lang="en-US" sz="2400"/>
              <a:t>inside product-list.component.ts</a:t>
            </a:r>
            <a:endParaRPr sz="2400"/>
          </a:p>
          <a:p>
            <a:pPr indent="0" lvl="0" marL="0" rtl="0" algn="l">
              <a:spcBef>
                <a:spcPts val="2800"/>
              </a:spcBef>
              <a:spcAft>
                <a:spcPts val="0"/>
              </a:spcAft>
              <a:buNone/>
            </a:pPr>
            <a:r>
              <a:t/>
            </a:r>
            <a:endParaRPr sz="2400">
              <a:solidFill>
                <a:schemeClr val="dk1"/>
              </a:solidFill>
              <a:latin typeface="Consolas"/>
              <a:ea typeface="Consolas"/>
              <a:cs typeface="Consolas"/>
              <a:sym typeface="Consolas"/>
            </a:endParaRPr>
          </a:p>
          <a:p>
            <a:pPr indent="0" lvl="0" marL="0" rtl="0" algn="l">
              <a:spcBef>
                <a:spcPts val="2800"/>
              </a:spcBef>
              <a:spcAft>
                <a:spcPts val="0"/>
              </a:spcAft>
              <a:buNone/>
            </a:pPr>
            <a:r>
              <a:t/>
            </a:r>
            <a:endParaRPr sz="2400">
              <a:solidFill>
                <a:schemeClr val="lt1"/>
              </a:solidFill>
            </a:endParaRPr>
          </a:p>
          <a:p>
            <a:pPr indent="0" lvl="0" marL="0" rtl="0" algn="l">
              <a:spcBef>
                <a:spcPts val="2800"/>
              </a:spcBef>
              <a:spcAft>
                <a:spcPts val="0"/>
              </a:spcAft>
              <a:buNone/>
            </a:pPr>
            <a:r>
              <a:t/>
            </a:r>
            <a:endParaRPr sz="2400">
              <a:solidFill>
                <a:schemeClr val="lt1"/>
              </a:solidFill>
            </a:endParaRPr>
          </a:p>
          <a:p>
            <a:pPr indent="0" lvl="0" marL="0" rtl="0" algn="l">
              <a:spcBef>
                <a:spcPts val="2800"/>
              </a:spcBef>
              <a:spcAft>
                <a:spcPts val="0"/>
              </a:spcAft>
              <a:buNone/>
            </a:pPr>
            <a:r>
              <a:rPr lang="en-US" sz="2400">
                <a:solidFill>
                  <a:schemeClr val="lt1"/>
                </a:solidFill>
              </a:rPr>
              <a:t>Create the product list in  product-list.component.html</a:t>
            </a:r>
            <a:endParaRPr sz="2400">
              <a:solidFill>
                <a:schemeClr val="lt1"/>
              </a:solidFill>
            </a:endParaRPr>
          </a:p>
          <a:p>
            <a:pPr indent="0" lvl="0" marL="0" rtl="0" algn="l">
              <a:spcBef>
                <a:spcPts val="2800"/>
              </a:spcBef>
              <a:spcAft>
                <a:spcPts val="0"/>
              </a:spcAft>
              <a:buNone/>
            </a:pPr>
            <a:r>
              <a:t/>
            </a:r>
            <a:endParaRPr sz="2400">
              <a:solidFill>
                <a:schemeClr val="lt1"/>
              </a:solidFill>
            </a:endParaRPr>
          </a:p>
          <a:p>
            <a:pPr indent="0" lvl="0" marL="0" rtl="0" algn="l">
              <a:spcBef>
                <a:spcPts val="2800"/>
              </a:spcBef>
              <a:spcAft>
                <a:spcPts val="0"/>
              </a:spcAft>
              <a:buNone/>
            </a:pPr>
            <a:r>
              <a:t/>
            </a:r>
            <a:endParaRPr sz="2400">
              <a:solidFill>
                <a:schemeClr val="lt1"/>
              </a:solidFill>
            </a:endParaRPr>
          </a:p>
          <a:p>
            <a:pPr indent="0" lvl="0" marL="0" rtl="0" algn="l">
              <a:spcBef>
                <a:spcPts val="2800"/>
              </a:spcBef>
              <a:spcAft>
                <a:spcPts val="0"/>
              </a:spcAft>
              <a:buNone/>
            </a:pPr>
            <a:r>
              <a:t/>
            </a:r>
            <a:endParaRPr sz="2400">
              <a:solidFill>
                <a:schemeClr val="lt1"/>
              </a:solidFill>
            </a:endParaRPr>
          </a:p>
          <a:p>
            <a:pPr indent="0" lvl="0" marL="0" rtl="0" algn="l">
              <a:spcBef>
                <a:spcPts val="2800"/>
              </a:spcBef>
              <a:spcAft>
                <a:spcPts val="0"/>
              </a:spcAft>
              <a:buNone/>
            </a:pPr>
            <a:r>
              <a:t/>
            </a:r>
            <a:endParaRPr sz="2400"/>
          </a:p>
        </p:txBody>
      </p:sp>
      <p:pic>
        <p:nvPicPr>
          <p:cNvPr id="735" name="Google Shape;735;p126" title="Screenshot 2025-04-21 at 1.55.28 PM.png"/>
          <p:cNvPicPr preferRelativeResize="0"/>
          <p:nvPr/>
        </p:nvPicPr>
        <p:blipFill>
          <a:blip r:embed="rId3">
            <a:alphaModFix/>
          </a:blip>
          <a:stretch>
            <a:fillRect/>
          </a:stretch>
        </p:blipFill>
        <p:spPr>
          <a:xfrm>
            <a:off x="762175" y="4050350"/>
            <a:ext cx="7886700" cy="1238250"/>
          </a:xfrm>
          <a:prstGeom prst="rect">
            <a:avLst/>
          </a:prstGeom>
          <a:noFill/>
          <a:ln>
            <a:noFill/>
          </a:ln>
        </p:spPr>
      </p:pic>
      <p:pic>
        <p:nvPicPr>
          <p:cNvPr id="736" name="Google Shape;736;p126" title="Screenshot 2025-04-21 at 1.55.44 PM.png"/>
          <p:cNvPicPr preferRelativeResize="0"/>
          <p:nvPr/>
        </p:nvPicPr>
        <p:blipFill>
          <a:blip r:embed="rId4">
            <a:alphaModFix/>
          </a:blip>
          <a:stretch>
            <a:fillRect/>
          </a:stretch>
        </p:blipFill>
        <p:spPr>
          <a:xfrm>
            <a:off x="573450" y="6645650"/>
            <a:ext cx="10841801" cy="26258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127"/>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27"/>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Component Inter-Communication (3)</a:t>
            </a:r>
            <a:endParaRPr/>
          </a:p>
          <a:p>
            <a:pPr indent="0" lvl="0" marL="0" rtl="0" algn="l">
              <a:spcBef>
                <a:spcPts val="2800"/>
              </a:spcBef>
              <a:spcAft>
                <a:spcPts val="0"/>
              </a:spcAft>
              <a:buNone/>
            </a:pPr>
            <a:r>
              <a:t/>
            </a:r>
            <a:endParaRPr/>
          </a:p>
        </p:txBody>
      </p:sp>
      <p:sp>
        <p:nvSpPr>
          <p:cNvPr id="743" name="Google Shape;743;p127"/>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Create selectProduct method in product-list.component.ts</a:t>
            </a:r>
            <a:endParaRPr/>
          </a:p>
        </p:txBody>
      </p:sp>
      <p:pic>
        <p:nvPicPr>
          <p:cNvPr id="744" name="Google Shape;744;p127" title="Screenshot 2025-04-21 at 1.56.42 PM.png"/>
          <p:cNvPicPr preferRelativeResize="0"/>
          <p:nvPr/>
        </p:nvPicPr>
        <p:blipFill>
          <a:blip r:embed="rId3">
            <a:alphaModFix/>
          </a:blip>
          <a:stretch>
            <a:fillRect/>
          </a:stretch>
        </p:blipFill>
        <p:spPr>
          <a:xfrm>
            <a:off x="317450" y="4983400"/>
            <a:ext cx="11353800" cy="20764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28"/>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28"/>
          <p:cNvSpPr txBox="1"/>
          <p:nvPr>
            <p:ph type="title"/>
          </p:nvPr>
        </p:nvSpPr>
        <p:spPr>
          <a:xfrm>
            <a:off x="406400" y="1536700"/>
            <a:ext cx="129126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Component Inter-Communication (4)</a:t>
            </a:r>
            <a:endParaRPr/>
          </a:p>
        </p:txBody>
      </p:sp>
      <p:sp>
        <p:nvSpPr>
          <p:cNvPr id="751" name="Google Shape;751;p128"/>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t>Pass the </a:t>
            </a:r>
            <a:r>
              <a:rPr i="1" lang="en-US" sz="2400"/>
              <a:t>selectedProduct</a:t>
            </a:r>
            <a:r>
              <a:rPr lang="en-US" sz="2400"/>
              <a:t> to the  </a:t>
            </a:r>
            <a:r>
              <a:rPr i="1" lang="en-US" sz="2400"/>
              <a:t>ProductDetail</a:t>
            </a:r>
            <a:r>
              <a:rPr lang="en-US" sz="2400"/>
              <a:t> component . </a:t>
            </a:r>
            <a:r>
              <a:rPr lang="en-US" sz="2000">
                <a:solidFill>
                  <a:schemeClr val="lt1"/>
                </a:solidFill>
              </a:rPr>
              <a:t>This approach is called </a:t>
            </a:r>
            <a:r>
              <a:rPr b="1" lang="en-US" sz="2000">
                <a:solidFill>
                  <a:schemeClr val="lt1"/>
                </a:solidFill>
              </a:rPr>
              <a:t>input binding</a:t>
            </a:r>
            <a:r>
              <a:rPr lang="en-US" sz="2000">
                <a:solidFill>
                  <a:schemeClr val="lt1"/>
                </a:solidFill>
              </a:rPr>
              <a:t>.</a:t>
            </a:r>
            <a:endParaRPr sz="2000">
              <a:solidFill>
                <a:schemeClr val="lt1"/>
              </a:solidFill>
            </a:endParaRPr>
          </a:p>
          <a:p>
            <a:pPr indent="0" lvl="0" marL="0" rtl="0" algn="l">
              <a:spcBef>
                <a:spcPts val="2800"/>
              </a:spcBef>
              <a:spcAft>
                <a:spcPts val="0"/>
              </a:spcAft>
              <a:buNone/>
            </a:pPr>
            <a:r>
              <a:t/>
            </a:r>
            <a:endParaRPr sz="2400"/>
          </a:p>
          <a:p>
            <a:pPr indent="0" lvl="0" marL="0" rtl="0" algn="l">
              <a:spcBef>
                <a:spcPts val="2800"/>
              </a:spcBef>
              <a:spcAft>
                <a:spcPts val="0"/>
              </a:spcAft>
              <a:buNone/>
            </a:pPr>
            <a:r>
              <a:t/>
            </a:r>
            <a:endParaRPr sz="2400">
              <a:solidFill>
                <a:schemeClr val="dk1"/>
              </a:solidFill>
              <a:latin typeface="Consolas"/>
              <a:ea typeface="Consolas"/>
              <a:cs typeface="Consolas"/>
              <a:sym typeface="Consolas"/>
            </a:endParaRPr>
          </a:p>
          <a:p>
            <a:pPr indent="0" lvl="0" marL="0" rtl="0" algn="l">
              <a:spcBef>
                <a:spcPts val="2800"/>
              </a:spcBef>
              <a:spcAft>
                <a:spcPts val="0"/>
              </a:spcAft>
              <a:buNone/>
            </a:pPr>
            <a:r>
              <a:t/>
            </a:r>
            <a:endParaRPr sz="2400">
              <a:solidFill>
                <a:schemeClr val="lt1"/>
              </a:solidFill>
            </a:endParaRPr>
          </a:p>
          <a:p>
            <a:pPr indent="0" lvl="0" marL="0" rtl="0" algn="l">
              <a:spcBef>
                <a:spcPts val="2800"/>
              </a:spcBef>
              <a:spcAft>
                <a:spcPts val="0"/>
              </a:spcAft>
              <a:buNone/>
            </a:pPr>
            <a:r>
              <a:t/>
            </a:r>
            <a:endParaRPr sz="2400">
              <a:solidFill>
                <a:schemeClr val="lt1"/>
              </a:solidFill>
            </a:endParaRPr>
          </a:p>
          <a:p>
            <a:pPr indent="0" lvl="0" marL="0" rtl="0" algn="l">
              <a:spcBef>
                <a:spcPts val="2800"/>
              </a:spcBef>
              <a:spcAft>
                <a:spcPts val="0"/>
              </a:spcAft>
              <a:buNone/>
            </a:pPr>
            <a:r>
              <a:t/>
            </a:r>
            <a:endParaRPr sz="2400">
              <a:solidFill>
                <a:schemeClr val="lt1"/>
              </a:solidFill>
            </a:endParaRPr>
          </a:p>
          <a:p>
            <a:pPr indent="0" lvl="0" marL="0" rtl="0" algn="l">
              <a:spcBef>
                <a:spcPts val="2800"/>
              </a:spcBef>
              <a:spcAft>
                <a:spcPts val="0"/>
              </a:spcAft>
              <a:buNone/>
            </a:pPr>
            <a:r>
              <a:t/>
            </a:r>
            <a:endParaRPr sz="2400">
              <a:solidFill>
                <a:schemeClr val="lt1"/>
              </a:solidFill>
            </a:endParaRPr>
          </a:p>
          <a:p>
            <a:pPr indent="0" lvl="0" marL="0" rtl="0" algn="l">
              <a:spcBef>
                <a:spcPts val="2800"/>
              </a:spcBef>
              <a:spcAft>
                <a:spcPts val="0"/>
              </a:spcAft>
              <a:buNone/>
            </a:pPr>
            <a:r>
              <a:t/>
            </a:r>
            <a:endParaRPr sz="2400">
              <a:solidFill>
                <a:schemeClr val="lt1"/>
              </a:solidFill>
            </a:endParaRPr>
          </a:p>
          <a:p>
            <a:pPr indent="0" lvl="0" marL="0" rtl="0" algn="l">
              <a:spcBef>
                <a:spcPts val="2800"/>
              </a:spcBef>
              <a:spcAft>
                <a:spcPts val="0"/>
              </a:spcAft>
              <a:buNone/>
            </a:pPr>
            <a:r>
              <a:t/>
            </a:r>
            <a:endParaRPr sz="2400"/>
          </a:p>
        </p:txBody>
      </p:sp>
      <p:pic>
        <p:nvPicPr>
          <p:cNvPr id="752" name="Google Shape;752;p128" title="Screenshot 2025-04-21 at 1.56.19 PM.png"/>
          <p:cNvPicPr preferRelativeResize="0"/>
          <p:nvPr/>
        </p:nvPicPr>
        <p:blipFill>
          <a:blip r:embed="rId3">
            <a:alphaModFix/>
          </a:blip>
          <a:stretch>
            <a:fillRect/>
          </a:stretch>
        </p:blipFill>
        <p:spPr>
          <a:xfrm>
            <a:off x="267800" y="4191450"/>
            <a:ext cx="12877800" cy="43815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129"/>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29"/>
          <p:cNvSpPr txBox="1"/>
          <p:nvPr>
            <p:ph type="title"/>
          </p:nvPr>
        </p:nvSpPr>
        <p:spPr>
          <a:xfrm>
            <a:off x="406400" y="1536700"/>
            <a:ext cx="130047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Listening for events on output binding</a:t>
            </a:r>
            <a:endParaRPr/>
          </a:p>
        </p:txBody>
      </p:sp>
      <p:sp>
        <p:nvSpPr>
          <p:cNvPr id="759" name="Google Shape;759;p129"/>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chemeClr val="dk1"/>
                </a:solidFill>
              </a:rPr>
              <a:t>We use an output directive to </a:t>
            </a:r>
            <a:r>
              <a:rPr lang="en-US" sz="2400">
                <a:solidFill>
                  <a:schemeClr val="dk1"/>
                </a:solidFill>
              </a:rPr>
              <a:t>notify the parent component about s</a:t>
            </a:r>
            <a:r>
              <a:rPr lang="en-US" sz="2400">
                <a:solidFill>
                  <a:schemeClr val="dk1"/>
                </a:solidFill>
              </a:rPr>
              <a:t>pecific actions that occur in the child component.</a:t>
            </a:r>
            <a:endParaRPr sz="2400">
              <a:solidFill>
                <a:schemeClr val="dk1"/>
              </a:solidFill>
            </a:endParaRPr>
          </a:p>
          <a:p>
            <a:pPr indent="0" lvl="0" marL="0" rtl="0" algn="l">
              <a:spcBef>
                <a:spcPts val="2800"/>
              </a:spcBef>
              <a:spcAft>
                <a:spcPts val="0"/>
              </a:spcAft>
              <a:buNone/>
            </a:pPr>
            <a:r>
              <a:rPr lang="en-US" sz="2400">
                <a:solidFill>
                  <a:schemeClr val="dk1"/>
                </a:solidFill>
              </a:rPr>
              <a:t>In this example we will add a button “Buy Now” on the child component and notify the parent component of this event .</a:t>
            </a:r>
            <a:endParaRPr sz="2400">
              <a:solidFill>
                <a:schemeClr val="dk1"/>
              </a:solidFill>
            </a:endParaRPr>
          </a:p>
          <a:p>
            <a:pPr indent="0" lvl="0" marL="0" rtl="0" algn="l">
              <a:spcBef>
                <a:spcPts val="2800"/>
              </a:spcBef>
              <a:spcAft>
                <a:spcPts val="0"/>
              </a:spcAft>
              <a:buNone/>
            </a:pPr>
            <a:r>
              <a:t/>
            </a:r>
            <a:endParaRPr sz="2400">
              <a:solidFill>
                <a:schemeClr val="dk1"/>
              </a:solidFill>
            </a:endParaRPr>
          </a:p>
        </p:txBody>
      </p:sp>
      <p:pic>
        <p:nvPicPr>
          <p:cNvPr id="760" name="Google Shape;760;p129"/>
          <p:cNvPicPr preferRelativeResize="0"/>
          <p:nvPr/>
        </p:nvPicPr>
        <p:blipFill>
          <a:blip r:embed="rId3">
            <a:alphaModFix/>
          </a:blip>
          <a:stretch>
            <a:fillRect/>
          </a:stretch>
        </p:blipFill>
        <p:spPr>
          <a:xfrm>
            <a:off x="1395825" y="6081800"/>
            <a:ext cx="9894750" cy="29649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30"/>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30"/>
          <p:cNvSpPr txBox="1"/>
          <p:nvPr>
            <p:ph type="title"/>
          </p:nvPr>
        </p:nvSpPr>
        <p:spPr>
          <a:xfrm>
            <a:off x="406400" y="1536700"/>
            <a:ext cx="131595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Listening for events on output binding</a:t>
            </a:r>
            <a:endParaRPr/>
          </a:p>
          <a:p>
            <a:pPr indent="0" lvl="0" marL="0" rtl="0" algn="l">
              <a:spcBef>
                <a:spcPts val="2800"/>
              </a:spcBef>
              <a:spcAft>
                <a:spcPts val="0"/>
              </a:spcAft>
              <a:buNone/>
            </a:pPr>
            <a:r>
              <a:t/>
            </a:r>
            <a:endParaRPr/>
          </a:p>
        </p:txBody>
      </p:sp>
      <p:sp>
        <p:nvSpPr>
          <p:cNvPr id="767" name="Google Shape;767;p130"/>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000"/>
              <a:t>In product-detail.component.ts, import the following:</a:t>
            </a:r>
            <a:endParaRPr sz="2000"/>
          </a:p>
          <a:p>
            <a:pPr indent="0" lvl="0" marL="0" rtl="0" algn="l">
              <a:spcBef>
                <a:spcPts val="2800"/>
              </a:spcBef>
              <a:spcAft>
                <a:spcPts val="0"/>
              </a:spcAft>
              <a:buNone/>
            </a:pPr>
            <a:r>
              <a:t/>
            </a:r>
            <a:endParaRPr sz="2000"/>
          </a:p>
          <a:p>
            <a:pPr indent="0" lvl="0" marL="0" rtl="0" algn="l">
              <a:spcBef>
                <a:spcPts val="2800"/>
              </a:spcBef>
              <a:spcAft>
                <a:spcPts val="0"/>
              </a:spcAft>
              <a:buNone/>
            </a:pPr>
            <a:r>
              <a:t/>
            </a:r>
            <a:endParaRPr sz="2000"/>
          </a:p>
          <a:p>
            <a:pPr indent="0" lvl="0" marL="0" rtl="0" algn="l">
              <a:spcBef>
                <a:spcPts val="2800"/>
              </a:spcBef>
              <a:spcAft>
                <a:spcPts val="0"/>
              </a:spcAft>
              <a:buNone/>
            </a:pPr>
            <a:r>
              <a:rPr lang="en-US" sz="2000"/>
              <a:t>Add an @Output directive with an EventEmitter object:</a:t>
            </a:r>
            <a:endParaRPr sz="2000"/>
          </a:p>
        </p:txBody>
      </p:sp>
      <p:pic>
        <p:nvPicPr>
          <p:cNvPr id="768" name="Google Shape;768;p130"/>
          <p:cNvPicPr preferRelativeResize="0"/>
          <p:nvPr/>
        </p:nvPicPr>
        <p:blipFill>
          <a:blip r:embed="rId3">
            <a:alphaModFix/>
          </a:blip>
          <a:stretch>
            <a:fillRect/>
          </a:stretch>
        </p:blipFill>
        <p:spPr>
          <a:xfrm>
            <a:off x="353075" y="3737175"/>
            <a:ext cx="11282549" cy="982575"/>
          </a:xfrm>
          <a:prstGeom prst="rect">
            <a:avLst/>
          </a:prstGeom>
          <a:noFill/>
          <a:ln>
            <a:noFill/>
          </a:ln>
        </p:spPr>
      </p:pic>
      <p:pic>
        <p:nvPicPr>
          <p:cNvPr id="769" name="Google Shape;769;p130" title="Screenshot 2025-04-21 at 2.28.58 PM.png"/>
          <p:cNvPicPr preferRelativeResize="0"/>
          <p:nvPr/>
        </p:nvPicPr>
        <p:blipFill rotWithShape="1">
          <a:blip r:embed="rId4">
            <a:alphaModFix/>
          </a:blip>
          <a:srcRect b="16714" l="0" r="0" t="16721"/>
          <a:stretch/>
        </p:blipFill>
        <p:spPr>
          <a:xfrm>
            <a:off x="406400" y="5786950"/>
            <a:ext cx="7924799" cy="1828800"/>
          </a:xfrm>
          <a:prstGeom prst="rect">
            <a:avLst/>
          </a:prstGeom>
          <a:noFill/>
          <a:ln>
            <a:noFill/>
          </a:ln>
        </p:spPr>
      </p:pic>
      <p:pic>
        <p:nvPicPr>
          <p:cNvPr id="770" name="Google Shape;770;p130" title="Screenshot 2025-04-21 at 2.29.11 PM.png"/>
          <p:cNvPicPr preferRelativeResize="0"/>
          <p:nvPr/>
        </p:nvPicPr>
        <p:blipFill>
          <a:blip r:embed="rId5">
            <a:alphaModFix/>
          </a:blip>
          <a:stretch>
            <a:fillRect/>
          </a:stretch>
        </p:blipFill>
        <p:spPr>
          <a:xfrm>
            <a:off x="353075" y="3618863"/>
            <a:ext cx="12915900" cy="12192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31"/>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31"/>
          <p:cNvSpPr txBox="1"/>
          <p:nvPr>
            <p:ph type="title"/>
          </p:nvPr>
        </p:nvSpPr>
        <p:spPr>
          <a:xfrm>
            <a:off x="406400" y="1536700"/>
            <a:ext cx="131595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Listening for events on output binding</a:t>
            </a:r>
            <a:endParaRPr/>
          </a:p>
          <a:p>
            <a:pPr indent="0" lvl="0" marL="0" rtl="0" algn="l">
              <a:spcBef>
                <a:spcPts val="2800"/>
              </a:spcBef>
              <a:spcAft>
                <a:spcPts val="0"/>
              </a:spcAft>
              <a:buNone/>
            </a:pPr>
            <a:r>
              <a:t/>
            </a:r>
            <a:endParaRPr/>
          </a:p>
        </p:txBody>
      </p:sp>
      <p:sp>
        <p:nvSpPr>
          <p:cNvPr id="777" name="Google Shape;777;p131"/>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000"/>
              <a:t>In product-detail.component.ts, implement the method buy :</a:t>
            </a:r>
            <a:endParaRPr sz="2000"/>
          </a:p>
          <a:p>
            <a:pPr indent="0" lvl="0" marL="0" rtl="0" algn="l">
              <a:spcBef>
                <a:spcPts val="2800"/>
              </a:spcBef>
              <a:spcAft>
                <a:spcPts val="0"/>
              </a:spcAft>
              <a:buNone/>
            </a:pPr>
            <a:r>
              <a:t/>
            </a:r>
            <a:endParaRPr sz="2000"/>
          </a:p>
          <a:p>
            <a:pPr indent="0" lvl="0" marL="0" rtl="0" algn="l">
              <a:spcBef>
                <a:spcPts val="2800"/>
              </a:spcBef>
              <a:spcAft>
                <a:spcPts val="0"/>
              </a:spcAft>
              <a:buNone/>
            </a:pPr>
            <a:r>
              <a:t/>
            </a:r>
            <a:endParaRPr sz="2000"/>
          </a:p>
          <a:p>
            <a:pPr indent="0" lvl="0" marL="0" rtl="0" algn="l">
              <a:spcBef>
                <a:spcPts val="2800"/>
              </a:spcBef>
              <a:spcAft>
                <a:spcPts val="0"/>
              </a:spcAft>
              <a:buNone/>
            </a:pPr>
            <a:r>
              <a:t/>
            </a:r>
            <a:endParaRPr sz="2000"/>
          </a:p>
          <a:p>
            <a:pPr indent="0" lvl="0" marL="0" rtl="0" algn="l">
              <a:spcBef>
                <a:spcPts val="2800"/>
              </a:spcBef>
              <a:spcAft>
                <a:spcPts val="0"/>
              </a:spcAft>
              <a:buNone/>
            </a:pPr>
            <a:r>
              <a:rPr lang="en-US" sz="2000"/>
              <a:t>Add a button that will be linked to the method buy in product.component.html</a:t>
            </a:r>
            <a:endParaRPr sz="2000"/>
          </a:p>
        </p:txBody>
      </p:sp>
      <p:pic>
        <p:nvPicPr>
          <p:cNvPr id="778" name="Google Shape;778;p131" title="Screenshot 2025-04-21 at 2.36.07 PM.png"/>
          <p:cNvPicPr preferRelativeResize="0"/>
          <p:nvPr/>
        </p:nvPicPr>
        <p:blipFill>
          <a:blip r:embed="rId3">
            <a:alphaModFix/>
          </a:blip>
          <a:stretch>
            <a:fillRect/>
          </a:stretch>
        </p:blipFill>
        <p:spPr>
          <a:xfrm>
            <a:off x="240225" y="6660200"/>
            <a:ext cx="9297000" cy="3093400"/>
          </a:xfrm>
          <a:prstGeom prst="rect">
            <a:avLst/>
          </a:prstGeom>
          <a:noFill/>
          <a:ln>
            <a:noFill/>
          </a:ln>
        </p:spPr>
      </p:pic>
      <p:pic>
        <p:nvPicPr>
          <p:cNvPr id="779" name="Google Shape;779;p131" title="Screenshot 2025-04-21 at 2.36.28 PM.png"/>
          <p:cNvPicPr preferRelativeResize="0"/>
          <p:nvPr/>
        </p:nvPicPr>
        <p:blipFill>
          <a:blip r:embed="rId4">
            <a:alphaModFix/>
          </a:blip>
          <a:stretch>
            <a:fillRect/>
          </a:stretch>
        </p:blipFill>
        <p:spPr>
          <a:xfrm>
            <a:off x="862875" y="3694175"/>
            <a:ext cx="5173734" cy="18353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32"/>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32"/>
          <p:cNvSpPr txBox="1"/>
          <p:nvPr>
            <p:ph type="title"/>
          </p:nvPr>
        </p:nvSpPr>
        <p:spPr>
          <a:xfrm>
            <a:off x="406400" y="1536700"/>
            <a:ext cx="131595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Listening for events on output binding</a:t>
            </a:r>
            <a:endParaRPr/>
          </a:p>
          <a:p>
            <a:pPr indent="0" lvl="0" marL="0" rtl="0" algn="l">
              <a:spcBef>
                <a:spcPts val="2800"/>
              </a:spcBef>
              <a:spcAft>
                <a:spcPts val="0"/>
              </a:spcAft>
              <a:buNone/>
            </a:pPr>
            <a:r>
              <a:t/>
            </a:r>
            <a:endParaRPr/>
          </a:p>
        </p:txBody>
      </p:sp>
      <p:sp>
        <p:nvSpPr>
          <p:cNvPr id="786" name="Google Shape;786;p132"/>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000"/>
              <a:t>Modify the selector on product-list.component.html</a:t>
            </a:r>
            <a:endParaRPr sz="2000"/>
          </a:p>
          <a:p>
            <a:pPr indent="0" lvl="0" marL="0" rtl="0" algn="l">
              <a:spcBef>
                <a:spcPts val="2800"/>
              </a:spcBef>
              <a:spcAft>
                <a:spcPts val="0"/>
              </a:spcAft>
              <a:buNone/>
            </a:pPr>
            <a:r>
              <a:t/>
            </a:r>
            <a:endParaRPr sz="2000"/>
          </a:p>
          <a:p>
            <a:pPr indent="0" lvl="0" marL="0" rtl="0" algn="l">
              <a:spcBef>
                <a:spcPts val="2800"/>
              </a:spcBef>
              <a:spcAft>
                <a:spcPts val="0"/>
              </a:spcAft>
              <a:buNone/>
            </a:pPr>
            <a:r>
              <a:rPr lang="en-US" sz="2000"/>
              <a:t>Implement the method onBuy in product-list.component.ts</a:t>
            </a:r>
            <a:endParaRPr sz="2000"/>
          </a:p>
        </p:txBody>
      </p:sp>
      <p:pic>
        <p:nvPicPr>
          <p:cNvPr id="787" name="Google Shape;787;p132" title="Screenshot 2025-04-21 at 2.37.54 PM.png"/>
          <p:cNvPicPr preferRelativeResize="0"/>
          <p:nvPr/>
        </p:nvPicPr>
        <p:blipFill rotWithShape="1">
          <a:blip r:embed="rId3">
            <a:alphaModFix/>
          </a:blip>
          <a:srcRect b="26718" l="0" r="0" t="26718"/>
          <a:stretch/>
        </p:blipFill>
        <p:spPr>
          <a:xfrm>
            <a:off x="487550" y="3712525"/>
            <a:ext cx="9857133" cy="597000"/>
          </a:xfrm>
          <a:prstGeom prst="rect">
            <a:avLst/>
          </a:prstGeom>
          <a:noFill/>
          <a:ln>
            <a:noFill/>
          </a:ln>
        </p:spPr>
      </p:pic>
      <p:pic>
        <p:nvPicPr>
          <p:cNvPr id="788" name="Google Shape;788;p132" title="Screenshot 2025-04-21 at 2.40.18 PM.png"/>
          <p:cNvPicPr preferRelativeResize="0"/>
          <p:nvPr/>
        </p:nvPicPr>
        <p:blipFill>
          <a:blip r:embed="rId4">
            <a:alphaModFix/>
          </a:blip>
          <a:stretch>
            <a:fillRect/>
          </a:stretch>
        </p:blipFill>
        <p:spPr>
          <a:xfrm>
            <a:off x="262175" y="5761450"/>
            <a:ext cx="12973050" cy="25336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33"/>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33"/>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Emitting data through </a:t>
            </a:r>
            <a:r>
              <a:rPr lang="en-US"/>
              <a:t>custom</a:t>
            </a:r>
            <a:r>
              <a:rPr lang="en-US"/>
              <a:t> event</a:t>
            </a:r>
            <a:endParaRPr/>
          </a:p>
        </p:txBody>
      </p:sp>
      <p:sp>
        <p:nvSpPr>
          <p:cNvPr id="795" name="Google Shape;795;p133"/>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rPr>
              <a:t>The emit method of an EventEmitter property can accept any data to pass up to the parent component. The proper way is initially to define the data type that can be passed to the EventEmitter property.</a:t>
            </a:r>
            <a:endParaRPr sz="2400">
              <a:solidFill>
                <a:srgbClr val="000000"/>
              </a:solidFill>
            </a:endParaRPr>
          </a:p>
          <a:p>
            <a:pPr indent="0" lvl="0" marL="0" rtl="0" algn="l">
              <a:spcBef>
                <a:spcPts val="2800"/>
              </a:spcBef>
              <a:spcAft>
                <a:spcPts val="0"/>
              </a:spcAft>
              <a:buNone/>
            </a:pPr>
            <a:r>
              <a:rPr lang="en-US" sz="2400"/>
              <a:t>product-detail.component.ts</a:t>
            </a:r>
            <a:endParaRPr sz="2400"/>
          </a:p>
        </p:txBody>
      </p:sp>
      <p:pic>
        <p:nvPicPr>
          <p:cNvPr id="796" name="Google Shape;796;p133"/>
          <p:cNvPicPr preferRelativeResize="0"/>
          <p:nvPr/>
        </p:nvPicPr>
        <p:blipFill>
          <a:blip r:embed="rId3">
            <a:alphaModFix/>
          </a:blip>
          <a:stretch>
            <a:fillRect/>
          </a:stretch>
        </p:blipFill>
        <p:spPr>
          <a:xfrm>
            <a:off x="670975" y="5302575"/>
            <a:ext cx="9525000" cy="3714750"/>
          </a:xfrm>
          <a:prstGeom prst="rect">
            <a:avLst/>
          </a:prstGeom>
          <a:noFill/>
          <a:ln>
            <a:noFill/>
          </a:ln>
        </p:spPr>
      </p:pic>
      <p:pic>
        <p:nvPicPr>
          <p:cNvPr id="797" name="Google Shape;797;p133" title="Screenshot 2025-04-21 at 5.04.40 PM.png"/>
          <p:cNvPicPr preferRelativeResize="0"/>
          <p:nvPr/>
        </p:nvPicPr>
        <p:blipFill>
          <a:blip r:embed="rId4">
            <a:alphaModFix/>
          </a:blip>
          <a:stretch>
            <a:fillRect/>
          </a:stretch>
        </p:blipFill>
        <p:spPr>
          <a:xfrm>
            <a:off x="670975" y="5188825"/>
            <a:ext cx="9659550" cy="41097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34"/>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34"/>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Emitting data through custom event</a:t>
            </a:r>
            <a:endParaRPr/>
          </a:p>
          <a:p>
            <a:pPr indent="0" lvl="0" marL="0" rtl="0" algn="l">
              <a:spcBef>
                <a:spcPts val="2800"/>
              </a:spcBef>
              <a:spcAft>
                <a:spcPts val="0"/>
              </a:spcAft>
              <a:buNone/>
            </a:pPr>
            <a:r>
              <a:t/>
            </a:r>
            <a:endParaRPr/>
          </a:p>
        </p:txBody>
      </p:sp>
      <p:sp>
        <p:nvSpPr>
          <p:cNvPr id="804" name="Google Shape;804;p134"/>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product-list.component.html</a:t>
            </a:r>
            <a:endParaRPr/>
          </a:p>
          <a:p>
            <a:pPr indent="0" lvl="0" marL="0" rtl="0" algn="l">
              <a:spcBef>
                <a:spcPts val="2800"/>
              </a:spcBef>
              <a:spcAft>
                <a:spcPts val="0"/>
              </a:spcAft>
              <a:buNone/>
            </a:pPr>
            <a:r>
              <a:t/>
            </a:r>
            <a:endParaRPr/>
          </a:p>
          <a:p>
            <a:pPr indent="0" lvl="0" marL="0" rtl="0" algn="l">
              <a:spcBef>
                <a:spcPts val="2800"/>
              </a:spcBef>
              <a:spcAft>
                <a:spcPts val="0"/>
              </a:spcAft>
              <a:buNone/>
            </a:pPr>
            <a:r>
              <a:rPr lang="en-US"/>
              <a:t>product-list.component.ts</a:t>
            </a:r>
            <a:endParaRPr/>
          </a:p>
        </p:txBody>
      </p:sp>
      <p:pic>
        <p:nvPicPr>
          <p:cNvPr id="805" name="Google Shape;805;p134" title="Screenshot 2025-04-21 at 5.06.59 PM.png"/>
          <p:cNvPicPr preferRelativeResize="0"/>
          <p:nvPr/>
        </p:nvPicPr>
        <p:blipFill rotWithShape="1">
          <a:blip r:embed="rId3">
            <a:alphaModFix/>
          </a:blip>
          <a:srcRect b="0" l="2042" r="2042" t="0"/>
          <a:stretch/>
        </p:blipFill>
        <p:spPr>
          <a:xfrm>
            <a:off x="660650" y="6038150"/>
            <a:ext cx="6972299" cy="2038350"/>
          </a:xfrm>
          <a:prstGeom prst="rect">
            <a:avLst/>
          </a:prstGeom>
          <a:noFill/>
          <a:ln>
            <a:noFill/>
          </a:ln>
        </p:spPr>
      </p:pic>
      <p:pic>
        <p:nvPicPr>
          <p:cNvPr id="806" name="Google Shape;806;p134" title="Screenshot 2025-04-21 at 5.07.18 PM.png"/>
          <p:cNvPicPr preferRelativeResize="0"/>
          <p:nvPr/>
        </p:nvPicPr>
        <p:blipFill rotWithShape="1">
          <a:blip r:embed="rId4">
            <a:alphaModFix/>
          </a:blip>
          <a:srcRect b="31288" l="0" r="0" t="31288"/>
          <a:stretch/>
        </p:blipFill>
        <p:spPr>
          <a:xfrm>
            <a:off x="117125" y="4225525"/>
            <a:ext cx="12155585" cy="597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72"/>
          <p:cNvPicPr preferRelativeResize="0"/>
          <p:nvPr/>
        </p:nvPicPr>
        <p:blipFill>
          <a:blip r:embed="rId3">
            <a:alphaModFix/>
          </a:blip>
          <a:stretch>
            <a:fillRect/>
          </a:stretch>
        </p:blipFill>
        <p:spPr>
          <a:xfrm>
            <a:off x="3551876" y="2265410"/>
            <a:ext cx="5901049" cy="4393495"/>
          </a:xfrm>
          <a:prstGeom prst="rect">
            <a:avLst/>
          </a:prstGeom>
          <a:noFill/>
          <a:ln>
            <a:noFill/>
          </a:ln>
        </p:spPr>
      </p:pic>
      <p:sp>
        <p:nvSpPr>
          <p:cNvPr id="322" name="Google Shape;322;p72"/>
          <p:cNvSpPr txBox="1"/>
          <p:nvPr>
            <p:ph type="title"/>
          </p:nvPr>
        </p:nvSpPr>
        <p:spPr>
          <a:xfrm>
            <a:off x="443307" y="843899"/>
            <a:ext cx="12118200" cy="1086000"/>
          </a:xfrm>
          <a:prstGeom prst="rect">
            <a:avLst/>
          </a:prstGeom>
        </p:spPr>
        <p:txBody>
          <a:bodyPr anchorCtr="0" anchor="t" bIns="144475" lIns="144475" spcFirstLastPara="1" rIns="144475" wrap="square" tIns="144475">
            <a:noAutofit/>
          </a:bodyPr>
          <a:lstStyle/>
          <a:p>
            <a:pPr indent="0" lvl="0" marL="0" rtl="0" algn="l">
              <a:spcBef>
                <a:spcPts val="0"/>
              </a:spcBef>
              <a:spcAft>
                <a:spcPts val="0"/>
              </a:spcAft>
              <a:buNone/>
            </a:pPr>
            <a:r>
              <a:rPr lang="en-US"/>
              <a:t>What is MEAN?</a:t>
            </a:r>
            <a:endParaRPr/>
          </a:p>
        </p:txBody>
      </p:sp>
      <p:sp>
        <p:nvSpPr>
          <p:cNvPr id="323" name="Google Shape;323;p72"/>
          <p:cNvSpPr txBox="1"/>
          <p:nvPr/>
        </p:nvSpPr>
        <p:spPr>
          <a:xfrm>
            <a:off x="908587" y="8123401"/>
            <a:ext cx="11187600" cy="1623000"/>
          </a:xfrm>
          <a:prstGeom prst="rect">
            <a:avLst/>
          </a:prstGeom>
          <a:noFill/>
          <a:ln>
            <a:noFill/>
          </a:ln>
        </p:spPr>
        <p:txBody>
          <a:bodyPr anchorCtr="0" anchor="t" bIns="144475" lIns="144475" spcFirstLastPara="1" rIns="144475" wrap="square" tIns="144475">
            <a:noAutofit/>
          </a:bodyPr>
          <a:lstStyle/>
          <a:p>
            <a:pPr indent="0" lvl="0" marL="0" rtl="0" algn="ctr">
              <a:spcBef>
                <a:spcPts val="0"/>
              </a:spcBef>
              <a:spcAft>
                <a:spcPts val="0"/>
              </a:spcAft>
              <a:buNone/>
            </a:pPr>
            <a:r>
              <a:rPr b="1" lang="en-US" sz="2300">
                <a:highlight>
                  <a:srgbClr val="FFFFFF"/>
                </a:highlight>
              </a:rPr>
              <a:t>MEAN is an opinionated fullstack javascript framework -  which simplifies and accelerates web application development.</a:t>
            </a:r>
            <a:endParaRPr sz="22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35"/>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35"/>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Introduction to component lifecycle</a:t>
            </a:r>
            <a:endParaRPr/>
          </a:p>
        </p:txBody>
      </p:sp>
      <p:sp>
        <p:nvSpPr>
          <p:cNvPr id="813" name="Google Shape;813;p135"/>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rPr>
              <a:t>Lifecycle events are hooks that allow us to jump into specific stages in the lifecycle of a component and apply custom logic</a:t>
            </a:r>
            <a:endParaRPr sz="2400">
              <a:solidFill>
                <a:srgbClr val="000000"/>
              </a:solidFill>
            </a:endParaRPr>
          </a:p>
          <a:p>
            <a:pPr indent="0" lvl="0" marL="0" rtl="0" algn="l">
              <a:spcBef>
                <a:spcPts val="2800"/>
              </a:spcBef>
              <a:spcAft>
                <a:spcPts val="0"/>
              </a:spcAft>
              <a:buNone/>
            </a:pPr>
            <a:r>
              <a:rPr lang="en-US" sz="2400">
                <a:solidFill>
                  <a:srgbClr val="000000"/>
                </a:solidFill>
              </a:rPr>
              <a:t>Some hooks are considered best practices, while others help debug and understand what happens in an Angular application. A hook comes with an interface that defines a method we need to implement. The Angular framework ensures the hook is called, provided we have implemented this method in the component. </a:t>
            </a:r>
            <a:endParaRPr sz="2400">
              <a:solidFill>
                <a:srgbClr val="000000"/>
              </a:solidFill>
            </a:endParaRPr>
          </a:p>
          <a:p>
            <a:pPr indent="0" lvl="0" marL="0" rtl="0" algn="l">
              <a:spcBef>
                <a:spcPts val="2800"/>
              </a:spcBef>
              <a:spcAft>
                <a:spcPts val="0"/>
              </a:spcAft>
              <a:buNone/>
            </a:pPr>
            <a:r>
              <a:t/>
            </a:r>
            <a:endParaRPr sz="2400">
              <a:solidFill>
                <a:srgbClr val="000000"/>
              </a:solidFill>
            </a:endParaRPr>
          </a:p>
          <a:p>
            <a:pPr indent="0" lvl="0" marL="0" rtl="0" algn="l">
              <a:spcBef>
                <a:spcPts val="2800"/>
              </a:spcBef>
              <a:spcAft>
                <a:spcPts val="0"/>
              </a:spcAft>
              <a:buNone/>
            </a:pPr>
            <a:r>
              <a:t/>
            </a:r>
            <a:endParaRPr sz="24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36"/>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36"/>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Component Lifecycle</a:t>
            </a:r>
            <a:endParaRPr/>
          </a:p>
        </p:txBody>
      </p:sp>
      <p:sp>
        <p:nvSpPr>
          <p:cNvPr id="820" name="Google Shape;820;p136"/>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rPr>
              <a:t>The most basic lifecycle hooks of an Angular component are:</a:t>
            </a:r>
            <a:endParaRPr sz="2400">
              <a:solidFill>
                <a:srgbClr val="000000"/>
              </a:solidFill>
            </a:endParaRPr>
          </a:p>
          <a:p>
            <a:pPr indent="0" lvl="0" marL="0" rtl="0" algn="l">
              <a:spcBef>
                <a:spcPts val="2800"/>
              </a:spcBef>
              <a:spcAft>
                <a:spcPts val="0"/>
              </a:spcAft>
              <a:buNone/>
            </a:pPr>
            <a:r>
              <a:rPr lang="en-US" sz="2400">
                <a:solidFill>
                  <a:srgbClr val="000000"/>
                </a:solidFill>
              </a:rPr>
              <a:t>•</a:t>
            </a:r>
            <a:r>
              <a:rPr b="1" lang="en-US" sz="2400">
                <a:solidFill>
                  <a:srgbClr val="000000"/>
                </a:solidFill>
              </a:rPr>
              <a:t>OnInit</a:t>
            </a:r>
            <a:r>
              <a:rPr lang="en-US" sz="2400">
                <a:solidFill>
                  <a:srgbClr val="000000"/>
                </a:solidFill>
              </a:rPr>
              <a:t>: This is called when a component is initialized</a:t>
            </a:r>
            <a:endParaRPr sz="2400">
              <a:solidFill>
                <a:srgbClr val="000000"/>
              </a:solidFill>
            </a:endParaRPr>
          </a:p>
          <a:p>
            <a:pPr indent="0" lvl="0" marL="0" rtl="0" algn="l">
              <a:spcBef>
                <a:spcPts val="2800"/>
              </a:spcBef>
              <a:spcAft>
                <a:spcPts val="0"/>
              </a:spcAft>
              <a:buNone/>
            </a:pPr>
            <a:r>
              <a:rPr lang="en-US" sz="2400">
                <a:solidFill>
                  <a:srgbClr val="000000"/>
                </a:solidFill>
              </a:rPr>
              <a:t>•</a:t>
            </a:r>
            <a:r>
              <a:rPr b="1" lang="en-US" sz="2400">
                <a:solidFill>
                  <a:srgbClr val="000000"/>
                </a:solidFill>
              </a:rPr>
              <a:t>OnDestroy</a:t>
            </a:r>
            <a:r>
              <a:rPr lang="en-US" sz="2400">
                <a:solidFill>
                  <a:srgbClr val="000000"/>
                </a:solidFill>
              </a:rPr>
              <a:t>: This is called when a component is destroyed</a:t>
            </a:r>
            <a:endParaRPr sz="2400">
              <a:solidFill>
                <a:srgbClr val="000000"/>
              </a:solidFill>
            </a:endParaRPr>
          </a:p>
          <a:p>
            <a:pPr indent="0" lvl="0" marL="0" rtl="0" algn="l">
              <a:spcBef>
                <a:spcPts val="2800"/>
              </a:spcBef>
              <a:spcAft>
                <a:spcPts val="0"/>
              </a:spcAft>
              <a:buNone/>
            </a:pPr>
            <a:r>
              <a:rPr lang="en-US" sz="2400">
                <a:solidFill>
                  <a:srgbClr val="000000"/>
                </a:solidFill>
              </a:rPr>
              <a:t>•</a:t>
            </a:r>
            <a:r>
              <a:rPr b="1" lang="en-US" sz="2400">
                <a:solidFill>
                  <a:srgbClr val="000000"/>
                </a:solidFill>
              </a:rPr>
              <a:t>OnChanges</a:t>
            </a:r>
            <a:r>
              <a:rPr lang="en-US" sz="2400">
                <a:solidFill>
                  <a:srgbClr val="000000"/>
                </a:solidFill>
              </a:rPr>
              <a:t>: This is called when values of input binding properties in the component change</a:t>
            </a:r>
            <a:endParaRPr sz="2400">
              <a:solidFill>
                <a:srgbClr val="000000"/>
              </a:solidFill>
            </a:endParaRPr>
          </a:p>
          <a:p>
            <a:pPr indent="0" lvl="0" marL="0" rtl="0" algn="l">
              <a:spcBef>
                <a:spcPts val="2800"/>
              </a:spcBef>
              <a:spcAft>
                <a:spcPts val="0"/>
              </a:spcAft>
              <a:buNone/>
            </a:pPr>
            <a:r>
              <a:rPr lang="en-US" sz="2400">
                <a:solidFill>
                  <a:srgbClr val="000000"/>
                </a:solidFill>
              </a:rPr>
              <a:t>• </a:t>
            </a:r>
            <a:r>
              <a:rPr b="1" lang="en-US" sz="2400">
                <a:solidFill>
                  <a:srgbClr val="000000"/>
                </a:solidFill>
              </a:rPr>
              <a:t>AfterViewInit</a:t>
            </a:r>
            <a:r>
              <a:rPr lang="en-US" sz="2400">
                <a:solidFill>
                  <a:srgbClr val="000000"/>
                </a:solidFill>
              </a:rPr>
              <a:t>: This is called when Angular initializes the view of the current component and its child components</a:t>
            </a:r>
            <a:endParaRPr sz="2400">
              <a:solidFill>
                <a:srgbClr val="000000"/>
              </a:solidFill>
            </a:endParaRPr>
          </a:p>
          <a:p>
            <a:pPr indent="0" lvl="0" marL="0" rtl="0" algn="l">
              <a:spcBef>
                <a:spcPts val="2800"/>
              </a:spcBef>
              <a:spcAft>
                <a:spcPts val="0"/>
              </a:spcAft>
              <a:buNone/>
            </a:pPr>
            <a:r>
              <a:rPr lang="en-US" sz="2400">
                <a:solidFill>
                  <a:srgbClr val="000000"/>
                </a:solidFill>
              </a:rPr>
              <a:t>A full list of all the supported lifecycle hooks is available in the official Angular documentation at https://angular.dev/guide/components/lifecycle</a:t>
            </a:r>
            <a:endParaRPr sz="2400">
              <a:solidFill>
                <a:srgbClr val="000000"/>
              </a:solidFill>
            </a:endParaRPr>
          </a:p>
          <a:p>
            <a:pPr indent="0" lvl="0" marL="0" rtl="0" algn="l">
              <a:spcBef>
                <a:spcPts val="2800"/>
              </a:spcBef>
              <a:spcAft>
                <a:spcPts val="0"/>
              </a:spcAft>
              <a:buNone/>
            </a:pPr>
            <a:r>
              <a:t/>
            </a:r>
            <a:endParaRPr sz="2400">
              <a:solidFill>
                <a:srgbClr val="000000"/>
              </a:solidFill>
            </a:endParaRPr>
          </a:p>
          <a:p>
            <a:pPr indent="0" lvl="0" marL="0" rtl="0" algn="l">
              <a:spcBef>
                <a:spcPts val="2800"/>
              </a:spcBef>
              <a:spcAft>
                <a:spcPts val="0"/>
              </a:spcAft>
              <a:buNone/>
            </a:pPr>
            <a:r>
              <a:t/>
            </a:r>
            <a:endParaRPr sz="24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37"/>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37"/>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Performing component initialization</a:t>
            </a:r>
            <a:endParaRPr/>
          </a:p>
        </p:txBody>
      </p:sp>
      <p:sp>
        <p:nvSpPr>
          <p:cNvPr id="827" name="Google Shape;827;p137"/>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rPr>
              <a:t>The OnInit lifecycle hook implements the ngOnInit method, which is called during the component initialization. At this stage, all input bindings and data-bound properties have been set appropriately, and we can safely use them.</a:t>
            </a:r>
            <a:endParaRPr sz="2400">
              <a:solidFill>
                <a:srgbClr val="000000"/>
              </a:solidFill>
            </a:endParaRPr>
          </a:p>
          <a:p>
            <a:pPr indent="0" lvl="0" marL="0" rtl="0" algn="l">
              <a:spcBef>
                <a:spcPts val="2800"/>
              </a:spcBef>
              <a:spcAft>
                <a:spcPts val="0"/>
              </a:spcAft>
              <a:buNone/>
            </a:pPr>
            <a:r>
              <a:rPr lang="en-US" sz="2400">
                <a:solidFill>
                  <a:srgbClr val="000000"/>
                </a:solidFill>
              </a:rPr>
              <a:t>Using the component constructor to access them may be tempting, but their values would not have been set at that point</a:t>
            </a:r>
            <a:endParaRPr sz="2400">
              <a:solidFill>
                <a:srgbClr val="000000"/>
              </a:solidFill>
            </a:endParaRPr>
          </a:p>
          <a:p>
            <a:pPr indent="0" lvl="0" marL="0" rtl="0" algn="l">
              <a:spcBef>
                <a:spcPts val="2800"/>
              </a:spcBef>
              <a:spcAft>
                <a:spcPts val="0"/>
              </a:spcAft>
              <a:buNone/>
            </a:pPr>
            <a:r>
              <a:rPr lang="en-US" sz="2400">
                <a:solidFill>
                  <a:srgbClr val="000000"/>
                </a:solidFill>
              </a:rPr>
              <a:t>Constructors should be relatively empty and devoid of logic other than setting initial variables. </a:t>
            </a:r>
            <a:endParaRPr sz="2400">
              <a:solidFill>
                <a:srgbClr val="000000"/>
              </a:solidFill>
            </a:endParaRPr>
          </a:p>
          <a:p>
            <a:pPr indent="0" lvl="0" marL="0" rtl="0" algn="l">
              <a:spcBef>
                <a:spcPts val="2800"/>
              </a:spcBef>
              <a:spcAft>
                <a:spcPts val="0"/>
              </a:spcAft>
              <a:buNone/>
            </a:pPr>
            <a:r>
              <a:t/>
            </a:r>
            <a:endParaRPr sz="2400">
              <a:solidFill>
                <a:srgbClr val="000000"/>
              </a:solidFill>
            </a:endParaRPr>
          </a:p>
          <a:p>
            <a:pPr indent="0" lvl="0" marL="0" rtl="0" algn="l">
              <a:spcBef>
                <a:spcPts val="2800"/>
              </a:spcBef>
              <a:spcAft>
                <a:spcPts val="0"/>
              </a:spcAft>
              <a:buNone/>
            </a:pPr>
            <a:r>
              <a:t/>
            </a:r>
            <a:endParaRPr sz="2400">
              <a:solidFill>
                <a:srgbClr val="000000"/>
              </a:solidFill>
            </a:endParaRPr>
          </a:p>
          <a:p>
            <a:pPr indent="0" lvl="0" marL="0" rtl="0" algn="l">
              <a:spcBef>
                <a:spcPts val="2800"/>
              </a:spcBef>
              <a:spcAft>
                <a:spcPts val="0"/>
              </a:spcAft>
              <a:buNone/>
            </a:pPr>
            <a:r>
              <a:t/>
            </a:r>
            <a:endParaRPr sz="24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38"/>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38"/>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Performing component initialization</a:t>
            </a:r>
            <a:endParaRPr/>
          </a:p>
          <a:p>
            <a:pPr indent="0" lvl="0" marL="0" rtl="0" algn="l">
              <a:spcBef>
                <a:spcPts val="2800"/>
              </a:spcBef>
              <a:spcAft>
                <a:spcPts val="0"/>
              </a:spcAft>
              <a:buNone/>
            </a:pPr>
            <a:r>
              <a:t/>
            </a:r>
            <a:endParaRPr/>
          </a:p>
        </p:txBody>
      </p:sp>
      <p:sp>
        <p:nvSpPr>
          <p:cNvPr id="834" name="Google Shape;834;p138"/>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t/>
            </a:r>
            <a:endParaRPr/>
          </a:p>
        </p:txBody>
      </p:sp>
      <p:sp>
        <p:nvSpPr>
          <p:cNvPr id="835" name="Google Shape;835;p138"/>
          <p:cNvSpPr/>
          <p:nvPr/>
        </p:nvSpPr>
        <p:spPr>
          <a:xfrm>
            <a:off x="6715775" y="6324600"/>
            <a:ext cx="1411200" cy="7239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pic>
        <p:nvPicPr>
          <p:cNvPr id="836" name="Google Shape;836;p138" title="Screenshot 2025-04-22 at 9.15.26 PM.png"/>
          <p:cNvPicPr preferRelativeResize="0"/>
          <p:nvPr/>
        </p:nvPicPr>
        <p:blipFill rotWithShape="1">
          <a:blip r:embed="rId3">
            <a:alphaModFix/>
          </a:blip>
          <a:srcRect b="0" l="1342" r="1342" t="0"/>
          <a:stretch/>
        </p:blipFill>
        <p:spPr>
          <a:xfrm>
            <a:off x="127800" y="3030851"/>
            <a:ext cx="13004800" cy="7036749"/>
          </a:xfrm>
          <a:prstGeom prst="rect">
            <a:avLst/>
          </a:prstGeom>
          <a:noFill/>
          <a:ln>
            <a:noFill/>
          </a:ln>
        </p:spPr>
      </p:pic>
      <p:sp>
        <p:nvSpPr>
          <p:cNvPr id="837" name="Google Shape;837;p138"/>
          <p:cNvSpPr/>
          <p:nvPr/>
        </p:nvSpPr>
        <p:spPr>
          <a:xfrm>
            <a:off x="235975" y="7406625"/>
            <a:ext cx="8991000" cy="11577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
        <p:nvSpPr>
          <p:cNvPr id="838" name="Google Shape;838;p138"/>
          <p:cNvSpPr/>
          <p:nvPr/>
        </p:nvSpPr>
        <p:spPr>
          <a:xfrm>
            <a:off x="235975" y="8922450"/>
            <a:ext cx="8991000" cy="11577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
        <p:nvSpPr>
          <p:cNvPr id="839" name="Google Shape;839;p138"/>
          <p:cNvSpPr/>
          <p:nvPr/>
        </p:nvSpPr>
        <p:spPr>
          <a:xfrm>
            <a:off x="2447275" y="2882900"/>
            <a:ext cx="1411200" cy="7239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39"/>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39"/>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Performing component initialization</a:t>
            </a:r>
            <a:endParaRPr/>
          </a:p>
          <a:p>
            <a:pPr indent="0" lvl="0" marL="0" rtl="0" algn="l">
              <a:spcBef>
                <a:spcPts val="2800"/>
              </a:spcBef>
              <a:spcAft>
                <a:spcPts val="0"/>
              </a:spcAft>
              <a:buNone/>
            </a:pPr>
            <a:r>
              <a:t/>
            </a:r>
            <a:endParaRPr/>
          </a:p>
        </p:txBody>
      </p:sp>
      <p:pic>
        <p:nvPicPr>
          <p:cNvPr id="846" name="Google Shape;846;p139" title="Screenshot 2025-04-22 at 9.16.23 PM.png"/>
          <p:cNvPicPr preferRelativeResize="0"/>
          <p:nvPr/>
        </p:nvPicPr>
        <p:blipFill>
          <a:blip r:embed="rId3">
            <a:alphaModFix/>
          </a:blip>
          <a:stretch>
            <a:fillRect/>
          </a:stretch>
        </p:blipFill>
        <p:spPr>
          <a:xfrm>
            <a:off x="152400" y="3240031"/>
            <a:ext cx="12700001" cy="1128613"/>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40"/>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40"/>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Detecting input binding change</a:t>
            </a:r>
            <a:endParaRPr/>
          </a:p>
        </p:txBody>
      </p:sp>
      <p:sp>
        <p:nvSpPr>
          <p:cNvPr id="853" name="Google Shape;853;p140"/>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rPr>
              <a:t>The OnChanges lifecycle hook is called when Angular detects that the value of an input data binding has changed. </a:t>
            </a:r>
            <a:endParaRPr sz="2400">
              <a:solidFill>
                <a:srgbClr val="000000"/>
              </a:solidFill>
            </a:endParaRPr>
          </a:p>
          <a:p>
            <a:pPr indent="0" lvl="0" marL="0" rtl="0" algn="l">
              <a:spcBef>
                <a:spcPts val="2800"/>
              </a:spcBef>
              <a:spcAft>
                <a:spcPts val="0"/>
              </a:spcAft>
              <a:buNone/>
            </a:pPr>
            <a:r>
              <a:rPr lang="en-US" sz="2400">
                <a:solidFill>
                  <a:srgbClr val="000000"/>
                </a:solidFill>
              </a:rPr>
              <a:t>In our example, we will use it in the product detail component to learn how it behaves when we select a different product from the list:</a:t>
            </a:r>
            <a:endParaRPr sz="2400">
              <a:solidFill>
                <a:srgbClr val="000000"/>
              </a:solidFill>
            </a:endParaRPr>
          </a:p>
          <a:p>
            <a:pPr indent="0" lvl="0" marL="0" rtl="0" algn="l">
              <a:spcBef>
                <a:spcPts val="2800"/>
              </a:spcBef>
              <a:spcAft>
                <a:spcPts val="0"/>
              </a:spcAft>
              <a:buNone/>
            </a:pPr>
            <a:r>
              <a:t/>
            </a:r>
            <a:endParaRPr sz="24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41"/>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41"/>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Detecting input binding change</a:t>
            </a:r>
            <a:endParaRPr/>
          </a:p>
          <a:p>
            <a:pPr indent="0" lvl="0" marL="0" rtl="0" algn="l">
              <a:spcBef>
                <a:spcPts val="2800"/>
              </a:spcBef>
              <a:spcAft>
                <a:spcPts val="0"/>
              </a:spcAft>
              <a:buNone/>
            </a:pPr>
            <a:r>
              <a:t/>
            </a:r>
            <a:endParaRPr/>
          </a:p>
        </p:txBody>
      </p:sp>
      <p:sp>
        <p:nvSpPr>
          <p:cNvPr id="860" name="Google Shape;860;p141"/>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product-detail.component.ts</a:t>
            </a:r>
            <a:endParaRPr/>
          </a:p>
        </p:txBody>
      </p:sp>
      <p:pic>
        <p:nvPicPr>
          <p:cNvPr id="861" name="Google Shape;861;p141" title="Screenshot 2025-04-22 at 9.25.47 PM.png"/>
          <p:cNvPicPr preferRelativeResize="0"/>
          <p:nvPr/>
        </p:nvPicPr>
        <p:blipFill>
          <a:blip r:embed="rId3">
            <a:alphaModFix/>
          </a:blip>
          <a:stretch>
            <a:fillRect/>
          </a:stretch>
        </p:blipFill>
        <p:spPr>
          <a:xfrm>
            <a:off x="168250" y="4413428"/>
            <a:ext cx="13004801" cy="926744"/>
          </a:xfrm>
          <a:prstGeom prst="rect">
            <a:avLst/>
          </a:prstGeom>
          <a:noFill/>
          <a:ln>
            <a:noFill/>
          </a:ln>
        </p:spPr>
      </p:pic>
      <p:pic>
        <p:nvPicPr>
          <p:cNvPr id="862" name="Google Shape;862;p141" title="Screenshot 2025-04-22 at 9.26.33 PM.png"/>
          <p:cNvPicPr preferRelativeResize="0"/>
          <p:nvPr/>
        </p:nvPicPr>
        <p:blipFill>
          <a:blip r:embed="rId4">
            <a:alphaModFix/>
          </a:blip>
          <a:stretch>
            <a:fillRect/>
          </a:stretch>
        </p:blipFill>
        <p:spPr>
          <a:xfrm>
            <a:off x="323850" y="5541950"/>
            <a:ext cx="11982450" cy="742950"/>
          </a:xfrm>
          <a:prstGeom prst="rect">
            <a:avLst/>
          </a:prstGeom>
          <a:noFill/>
          <a:ln>
            <a:noFill/>
          </a:ln>
        </p:spPr>
      </p:pic>
      <p:pic>
        <p:nvPicPr>
          <p:cNvPr id="863" name="Google Shape;863;p141" title="Screenshot 2025-04-22 at 9.26.46 PM.png"/>
          <p:cNvPicPr preferRelativeResize="0"/>
          <p:nvPr/>
        </p:nvPicPr>
        <p:blipFill>
          <a:blip r:embed="rId5">
            <a:alphaModFix/>
          </a:blip>
          <a:stretch>
            <a:fillRect/>
          </a:stretch>
        </p:blipFill>
        <p:spPr>
          <a:xfrm>
            <a:off x="558050" y="6388950"/>
            <a:ext cx="10458450" cy="34480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42"/>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42"/>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Directives</a:t>
            </a:r>
            <a:endParaRPr/>
          </a:p>
        </p:txBody>
      </p:sp>
      <p:sp>
        <p:nvSpPr>
          <p:cNvPr id="870" name="Google Shape;870;p142"/>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rPr>
              <a:t>Angular directives are HTML attributes that extend the behavior or the appearance of a standard HTML element. When we apply a directive to an HTML element or even an Angular component, we can add custom behavior to it or alter its appearance. </a:t>
            </a:r>
            <a:endParaRPr sz="2400">
              <a:solidFill>
                <a:srgbClr val="000000"/>
              </a:solidFill>
            </a:endParaRPr>
          </a:p>
          <a:p>
            <a:pPr indent="0" lvl="0" marL="0" rtl="0" algn="l">
              <a:spcBef>
                <a:spcPts val="2800"/>
              </a:spcBef>
              <a:spcAft>
                <a:spcPts val="0"/>
              </a:spcAft>
              <a:buNone/>
            </a:pPr>
            <a:r>
              <a:rPr lang="en-US" sz="2400">
                <a:solidFill>
                  <a:srgbClr val="000000"/>
                </a:solidFill>
              </a:rPr>
              <a:t>There are three types of directives:</a:t>
            </a:r>
            <a:endParaRPr sz="2400">
              <a:solidFill>
                <a:srgbClr val="000000"/>
              </a:solidFill>
            </a:endParaRPr>
          </a:p>
          <a:p>
            <a:pPr indent="0" lvl="0" marL="0" rtl="0" algn="l">
              <a:spcBef>
                <a:spcPts val="2800"/>
              </a:spcBef>
              <a:spcAft>
                <a:spcPts val="0"/>
              </a:spcAft>
              <a:buNone/>
            </a:pPr>
            <a:r>
              <a:rPr lang="en-US" sz="2400">
                <a:solidFill>
                  <a:srgbClr val="000000"/>
                </a:solidFill>
              </a:rPr>
              <a:t>•</a:t>
            </a:r>
            <a:r>
              <a:rPr b="1" lang="en-US" sz="2400">
                <a:solidFill>
                  <a:srgbClr val="000000"/>
                </a:solidFill>
              </a:rPr>
              <a:t>Components</a:t>
            </a:r>
            <a:r>
              <a:rPr lang="en-US" sz="2400">
                <a:solidFill>
                  <a:srgbClr val="000000"/>
                </a:solidFill>
              </a:rPr>
              <a:t>: They are directives with an associated template</a:t>
            </a:r>
            <a:endParaRPr sz="2400">
              <a:solidFill>
                <a:srgbClr val="000000"/>
              </a:solidFill>
            </a:endParaRPr>
          </a:p>
          <a:p>
            <a:pPr indent="0" lvl="0" marL="0" rtl="0" algn="l">
              <a:spcBef>
                <a:spcPts val="2800"/>
              </a:spcBef>
              <a:spcAft>
                <a:spcPts val="0"/>
              </a:spcAft>
              <a:buNone/>
            </a:pPr>
            <a:r>
              <a:rPr lang="en-US" sz="2400">
                <a:solidFill>
                  <a:srgbClr val="000000"/>
                </a:solidFill>
              </a:rPr>
              <a:t>•</a:t>
            </a:r>
            <a:r>
              <a:rPr b="1" lang="en-US" sz="2400">
                <a:solidFill>
                  <a:srgbClr val="000000"/>
                </a:solidFill>
              </a:rPr>
              <a:t>Structural directives</a:t>
            </a:r>
            <a:r>
              <a:rPr lang="en-US" sz="2400">
                <a:solidFill>
                  <a:srgbClr val="000000"/>
                </a:solidFill>
              </a:rPr>
              <a:t>: They add or remove elements from the DOM</a:t>
            </a:r>
            <a:endParaRPr sz="2400">
              <a:solidFill>
                <a:srgbClr val="000000"/>
              </a:solidFill>
            </a:endParaRPr>
          </a:p>
          <a:p>
            <a:pPr indent="0" lvl="0" marL="0" rtl="0" algn="l">
              <a:spcBef>
                <a:spcPts val="2800"/>
              </a:spcBef>
              <a:spcAft>
                <a:spcPts val="0"/>
              </a:spcAft>
              <a:buNone/>
            </a:pPr>
            <a:r>
              <a:rPr lang="en-US" sz="2400">
                <a:solidFill>
                  <a:srgbClr val="000000"/>
                </a:solidFill>
              </a:rPr>
              <a:t>• </a:t>
            </a:r>
            <a:r>
              <a:rPr b="1" lang="en-US" sz="2400">
                <a:solidFill>
                  <a:srgbClr val="000000"/>
                </a:solidFill>
              </a:rPr>
              <a:t>Attribute directives</a:t>
            </a:r>
            <a:r>
              <a:rPr lang="en-US" sz="2400">
                <a:solidFill>
                  <a:srgbClr val="000000"/>
                </a:solidFill>
              </a:rPr>
              <a:t>: They modify the appearance of or define a custom behavior for a</a:t>
            </a:r>
            <a:endParaRPr sz="2400">
              <a:solidFill>
                <a:srgbClr val="000000"/>
              </a:solidFill>
            </a:endParaRPr>
          </a:p>
          <a:p>
            <a:pPr indent="0" lvl="0" marL="0" rtl="0" algn="l">
              <a:spcBef>
                <a:spcPts val="2800"/>
              </a:spcBef>
              <a:spcAft>
                <a:spcPts val="0"/>
              </a:spcAft>
              <a:buNone/>
            </a:pPr>
            <a:r>
              <a:rPr lang="en-US" sz="2400">
                <a:solidFill>
                  <a:srgbClr val="000000"/>
                </a:solidFill>
              </a:rPr>
              <a:t>DOM element</a:t>
            </a:r>
            <a:endParaRPr sz="2400">
              <a:solidFill>
                <a:srgbClr val="000000"/>
              </a:solidFill>
            </a:endParaRPr>
          </a:p>
          <a:p>
            <a:pPr indent="0" lvl="0" marL="0" rtl="0" algn="l">
              <a:spcBef>
                <a:spcPts val="2800"/>
              </a:spcBef>
              <a:spcAft>
                <a:spcPts val="0"/>
              </a:spcAft>
              <a:buNone/>
            </a:pPr>
            <a:r>
              <a:t/>
            </a:r>
            <a:endParaRPr sz="24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43"/>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43"/>
          <p:cNvSpPr txBox="1"/>
          <p:nvPr>
            <p:ph type="title"/>
          </p:nvPr>
        </p:nvSpPr>
        <p:spPr>
          <a:xfrm>
            <a:off x="406400" y="780975"/>
            <a:ext cx="139005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Transforming</a:t>
            </a:r>
            <a:r>
              <a:rPr lang="en-US"/>
              <a:t> elements using </a:t>
            </a:r>
            <a:endParaRPr/>
          </a:p>
          <a:p>
            <a:pPr indent="0" lvl="0" marL="0" rtl="0" algn="l">
              <a:spcBef>
                <a:spcPts val="2800"/>
              </a:spcBef>
              <a:spcAft>
                <a:spcPts val="0"/>
              </a:spcAft>
              <a:buNone/>
            </a:pPr>
            <a:r>
              <a:rPr lang="en-US"/>
              <a:t>directives</a:t>
            </a:r>
            <a:endParaRPr/>
          </a:p>
        </p:txBody>
      </p:sp>
      <p:sp>
        <p:nvSpPr>
          <p:cNvPr id="877" name="Google Shape;877;p143"/>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rPr>
              <a:t>Angular framework includes a set of ready-made structural directives that we can start using straight away in our applications:</a:t>
            </a:r>
            <a:endParaRPr sz="2400">
              <a:solidFill>
                <a:srgbClr val="000000"/>
              </a:solidFill>
            </a:endParaRPr>
          </a:p>
          <a:p>
            <a:pPr indent="-381000" lvl="0" marL="457200" rtl="0" algn="l">
              <a:spcBef>
                <a:spcPts val="2800"/>
              </a:spcBef>
              <a:spcAft>
                <a:spcPts val="0"/>
              </a:spcAft>
              <a:buClr>
                <a:srgbClr val="000000"/>
              </a:buClr>
              <a:buSzPts val="2400"/>
              <a:buFont typeface="Arial"/>
              <a:buChar char="●"/>
            </a:pPr>
            <a:r>
              <a:rPr b="1" lang="en-US" sz="2400">
                <a:solidFill>
                  <a:srgbClr val="000000"/>
                </a:solidFill>
              </a:rPr>
              <a:t>ngIf</a:t>
            </a:r>
            <a:r>
              <a:rPr lang="en-US" sz="2400">
                <a:solidFill>
                  <a:srgbClr val="000000"/>
                </a:solidFill>
              </a:rPr>
              <a:t>: Adds or removes a portion of the DOM tree based on an expression</a:t>
            </a:r>
            <a:endParaRPr sz="2400">
              <a:solidFill>
                <a:srgbClr val="000000"/>
              </a:solidFill>
            </a:endParaRPr>
          </a:p>
          <a:p>
            <a:pPr indent="-381000" lvl="0" marL="457200" rtl="0" algn="l">
              <a:spcBef>
                <a:spcPts val="0"/>
              </a:spcBef>
              <a:spcAft>
                <a:spcPts val="0"/>
              </a:spcAft>
              <a:buClr>
                <a:srgbClr val="000000"/>
              </a:buClr>
              <a:buSzPts val="2400"/>
              <a:buFont typeface="Arial"/>
              <a:buChar char="●"/>
            </a:pPr>
            <a:r>
              <a:rPr b="1" lang="en-US" sz="2400">
                <a:solidFill>
                  <a:srgbClr val="000000"/>
                </a:solidFill>
              </a:rPr>
              <a:t>ngFor</a:t>
            </a:r>
            <a:r>
              <a:rPr lang="en-US" sz="2400">
                <a:solidFill>
                  <a:srgbClr val="000000"/>
                </a:solidFill>
              </a:rPr>
              <a:t>: Iterates through a list of items and binds each item to a template</a:t>
            </a:r>
            <a:endParaRPr sz="2400">
              <a:solidFill>
                <a:srgbClr val="000000"/>
              </a:solidFill>
            </a:endParaRPr>
          </a:p>
          <a:p>
            <a:pPr indent="-381000" lvl="0" marL="457200" rtl="0" algn="l">
              <a:spcBef>
                <a:spcPts val="0"/>
              </a:spcBef>
              <a:spcAft>
                <a:spcPts val="0"/>
              </a:spcAft>
              <a:buClr>
                <a:srgbClr val="000000"/>
              </a:buClr>
              <a:buSzPts val="2400"/>
              <a:buFont typeface="Arial"/>
              <a:buChar char="●"/>
            </a:pPr>
            <a:r>
              <a:rPr b="1" lang="en-US" sz="2400">
                <a:solidFill>
                  <a:srgbClr val="000000"/>
                </a:solidFill>
              </a:rPr>
              <a:t>ngSwitch</a:t>
            </a:r>
            <a:r>
              <a:rPr lang="en-US" sz="2400">
                <a:solidFill>
                  <a:srgbClr val="000000"/>
                </a:solidFill>
              </a:rPr>
              <a:t>: Switches between templates within a specific set and displays each one depending on a condition</a:t>
            </a:r>
            <a:endParaRPr sz="2400">
              <a:solidFill>
                <a:srgbClr val="000000"/>
              </a:solidFill>
            </a:endParaRPr>
          </a:p>
          <a:p>
            <a:pPr indent="0" lvl="0" marL="0" rtl="0" algn="l">
              <a:spcBef>
                <a:spcPts val="2800"/>
              </a:spcBef>
              <a:spcAft>
                <a:spcPts val="0"/>
              </a:spcAft>
              <a:buNone/>
            </a:pPr>
            <a:r>
              <a:t/>
            </a:r>
            <a:endParaRPr sz="24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44"/>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44"/>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Displaying data conditionally</a:t>
            </a:r>
            <a:endParaRPr/>
          </a:p>
        </p:txBody>
      </p:sp>
      <p:sp>
        <p:nvSpPr>
          <p:cNvPr id="884" name="Google Shape;884;p144"/>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rPr>
              <a:t>The ngIf directive adds or removes an HTML element in the DOM based on the evaluation of an expression. If the expression evaluates to true, the element is inserted into the DOM. Otherwise, the element is removed from the DOM.</a:t>
            </a:r>
            <a:endParaRPr sz="1100">
              <a:solidFill>
                <a:srgbClr val="000000"/>
              </a:solidFill>
              <a:latin typeface="Arial"/>
              <a:ea typeface="Arial"/>
              <a:cs typeface="Arial"/>
              <a:sym typeface="Arial"/>
            </a:endParaRPr>
          </a:p>
          <a:p>
            <a:pPr indent="0" lvl="0" marL="0" rtl="0" algn="l">
              <a:spcBef>
                <a:spcPts val="2800"/>
              </a:spcBef>
              <a:spcAft>
                <a:spcPts val="0"/>
              </a:spcAft>
              <a:buNone/>
            </a:pPr>
            <a:r>
              <a:rPr lang="en-US" sz="2400">
                <a:solidFill>
                  <a:srgbClr val="000000"/>
                </a:solidFill>
              </a:rPr>
              <a:t>We can use a &lt;ng-template&gt; element to compose an if-else statement in the template of our component</a:t>
            </a:r>
            <a:endParaRPr sz="2400">
              <a:solidFill>
                <a:srgbClr val="000000"/>
              </a:solidFill>
            </a:endParaRPr>
          </a:p>
          <a:p>
            <a:pPr indent="0" lvl="0" marL="0" rtl="0" algn="l">
              <a:spcBef>
                <a:spcPts val="2800"/>
              </a:spcBef>
              <a:spcAft>
                <a:spcPts val="0"/>
              </a:spcAft>
              <a:buNone/>
            </a:pPr>
            <a:r>
              <a:t/>
            </a:r>
            <a:endParaRPr sz="2400">
              <a:solidFill>
                <a:srgbClr val="000000"/>
              </a:solidFill>
            </a:endParaRPr>
          </a:p>
          <a:p>
            <a:pPr indent="0" lvl="0" marL="0" rtl="0" algn="l">
              <a:spcBef>
                <a:spcPts val="2800"/>
              </a:spcBef>
              <a:spcAft>
                <a:spcPts val="0"/>
              </a:spcAft>
              <a:buNone/>
            </a:pPr>
            <a:r>
              <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73"/>
          <p:cNvSpPr txBox="1"/>
          <p:nvPr>
            <p:ph type="title"/>
          </p:nvPr>
        </p:nvSpPr>
        <p:spPr>
          <a:xfrm>
            <a:off x="443307" y="843899"/>
            <a:ext cx="12118200" cy="1086000"/>
          </a:xfrm>
          <a:prstGeom prst="rect">
            <a:avLst/>
          </a:prstGeom>
        </p:spPr>
        <p:txBody>
          <a:bodyPr anchorCtr="0" anchor="t" bIns="144475" lIns="144475" spcFirstLastPara="1" rIns="144475" wrap="square" tIns="144475">
            <a:noAutofit/>
          </a:bodyPr>
          <a:lstStyle/>
          <a:p>
            <a:pPr indent="0" lvl="0" marL="0" rtl="0" algn="l">
              <a:spcBef>
                <a:spcPts val="0"/>
              </a:spcBef>
              <a:spcAft>
                <a:spcPts val="0"/>
              </a:spcAft>
              <a:buNone/>
            </a:pPr>
            <a:r>
              <a:rPr lang="en-US"/>
              <a:t>Why MEAN?</a:t>
            </a:r>
            <a:endParaRPr/>
          </a:p>
        </p:txBody>
      </p:sp>
      <p:sp>
        <p:nvSpPr>
          <p:cNvPr id="329" name="Google Shape;329;p73"/>
          <p:cNvSpPr txBox="1"/>
          <p:nvPr>
            <p:ph idx="1" type="body"/>
          </p:nvPr>
        </p:nvSpPr>
        <p:spPr>
          <a:xfrm>
            <a:off x="443307" y="2185434"/>
            <a:ext cx="12118200" cy="6478500"/>
          </a:xfrm>
          <a:prstGeom prst="rect">
            <a:avLst/>
          </a:prstGeom>
        </p:spPr>
        <p:txBody>
          <a:bodyPr anchorCtr="0" anchor="t" bIns="144475" lIns="144475" spcFirstLastPara="1" rIns="144475" wrap="square" tIns="144475">
            <a:noAutofit/>
          </a:bodyPr>
          <a:lstStyle/>
          <a:p>
            <a:pPr indent="-520700" lvl="0" marL="723900" rtl="0" algn="l">
              <a:spcBef>
                <a:spcPts val="0"/>
              </a:spcBef>
              <a:spcAft>
                <a:spcPts val="0"/>
              </a:spcAft>
              <a:buSzPts val="2400"/>
              <a:buChar char="●"/>
            </a:pPr>
            <a:r>
              <a:rPr b="1" lang="en-US" sz="2400">
                <a:solidFill>
                  <a:schemeClr val="dk1"/>
                </a:solidFill>
              </a:rPr>
              <a:t>MEAN</a:t>
            </a:r>
            <a:r>
              <a:rPr lang="en-US" sz="2400">
                <a:solidFill>
                  <a:schemeClr val="dk1"/>
                </a:solidFill>
              </a:rPr>
              <a:t> stands for </a:t>
            </a:r>
            <a:r>
              <a:rPr b="1" lang="en-US" sz="2400">
                <a:solidFill>
                  <a:schemeClr val="dk1"/>
                </a:solidFill>
              </a:rPr>
              <a:t>MongoDB, Express.js, Angular, and Node.js</a:t>
            </a:r>
            <a:r>
              <a:rPr lang="en-US" sz="2400">
                <a:solidFill>
                  <a:schemeClr val="dk1"/>
                </a:solidFill>
              </a:rPr>
              <a:t> — a full-stack JavaScript framework for developing web applications.</a:t>
            </a:r>
            <a:endParaRPr sz="2400">
              <a:solidFill>
                <a:schemeClr val="dk1"/>
              </a:solidFill>
            </a:endParaRPr>
          </a:p>
          <a:p>
            <a:pPr indent="-520700" lvl="0" marL="723900" rtl="0" algn="l">
              <a:spcBef>
                <a:spcPts val="0"/>
              </a:spcBef>
              <a:spcAft>
                <a:spcPts val="0"/>
              </a:spcAft>
              <a:buSzPts val="2400"/>
              <a:buChar char="●"/>
            </a:pPr>
            <a:r>
              <a:rPr b="1" lang="en-US" sz="2400">
                <a:solidFill>
                  <a:schemeClr val="dk1"/>
                </a:solidFill>
              </a:rPr>
              <a:t>Angular</a:t>
            </a:r>
            <a:r>
              <a:rPr lang="en-US" sz="2400">
                <a:solidFill>
                  <a:schemeClr val="dk1"/>
                </a:solidFill>
              </a:rPr>
              <a:t> plays the role of the </a:t>
            </a:r>
            <a:r>
              <a:rPr b="1" lang="en-US" sz="2400">
                <a:solidFill>
                  <a:schemeClr val="dk1"/>
                </a:solidFill>
              </a:rPr>
              <a:t>front-end framework</a:t>
            </a:r>
            <a:r>
              <a:rPr lang="en-US" sz="2400">
                <a:solidFill>
                  <a:schemeClr val="dk1"/>
                </a:solidFill>
              </a:rPr>
              <a:t>, handling the user interface and client-side logic.</a:t>
            </a:r>
            <a:endParaRPr sz="2400">
              <a:solidFill>
                <a:schemeClr val="dk1"/>
              </a:solidFill>
            </a:endParaRPr>
          </a:p>
          <a:p>
            <a:pPr indent="-520700" lvl="0" marL="723900" rtl="0" algn="l">
              <a:spcBef>
                <a:spcPts val="0"/>
              </a:spcBef>
              <a:spcAft>
                <a:spcPts val="0"/>
              </a:spcAft>
              <a:buSzPts val="2400"/>
              <a:buChar char="●"/>
            </a:pPr>
            <a:r>
              <a:rPr lang="en-US" sz="2400">
                <a:solidFill>
                  <a:schemeClr val="dk1"/>
                </a:solidFill>
              </a:rPr>
              <a:t>Being </a:t>
            </a:r>
            <a:r>
              <a:rPr b="1" lang="en-US" sz="2400">
                <a:solidFill>
                  <a:schemeClr val="dk1"/>
                </a:solidFill>
              </a:rPr>
              <a:t>TypeScript-based</a:t>
            </a:r>
            <a:r>
              <a:rPr lang="en-US" sz="2400">
                <a:solidFill>
                  <a:schemeClr val="dk1"/>
                </a:solidFill>
              </a:rPr>
              <a:t>, Angular brings structure, scalability, and maintainability to large-scale front-end applications.</a:t>
            </a:r>
            <a:endParaRPr sz="2400">
              <a:solidFill>
                <a:schemeClr val="dk1"/>
              </a:solidFill>
            </a:endParaRPr>
          </a:p>
          <a:p>
            <a:pPr indent="-520700" lvl="0" marL="723900" rtl="0" algn="l">
              <a:spcBef>
                <a:spcPts val="0"/>
              </a:spcBef>
              <a:spcAft>
                <a:spcPts val="0"/>
              </a:spcAft>
              <a:buSzPts val="2400"/>
              <a:buChar char="●"/>
            </a:pPr>
            <a:r>
              <a:rPr lang="en-US" sz="2400">
                <a:solidFill>
                  <a:schemeClr val="dk1"/>
                </a:solidFill>
              </a:rPr>
              <a:t>Angular seamlessly </a:t>
            </a:r>
            <a:r>
              <a:rPr b="1" lang="en-US" sz="2400">
                <a:solidFill>
                  <a:schemeClr val="dk1"/>
                </a:solidFill>
              </a:rPr>
              <a:t>communicates with Express.js and Node.js</a:t>
            </a:r>
            <a:r>
              <a:rPr lang="en-US" sz="2400">
                <a:solidFill>
                  <a:schemeClr val="dk1"/>
                </a:solidFill>
              </a:rPr>
              <a:t> on the server side using </a:t>
            </a:r>
            <a:r>
              <a:rPr b="1" lang="en-US" sz="2400">
                <a:solidFill>
                  <a:schemeClr val="dk1"/>
                </a:solidFill>
              </a:rPr>
              <a:t>HTTP and JSON</a:t>
            </a:r>
            <a:r>
              <a:rPr lang="en-US" sz="2400">
                <a:solidFill>
                  <a:schemeClr val="dk1"/>
                </a:solidFill>
              </a:rPr>
              <a:t>, ensuring a smooth full-stack JavaScript development experience.</a:t>
            </a:r>
            <a:endParaRPr sz="2400">
              <a:solidFill>
                <a:schemeClr val="dk1"/>
              </a:solidFill>
            </a:endParaRPr>
          </a:p>
          <a:p>
            <a:pPr indent="-520700" lvl="0" marL="723900" rtl="0" algn="l">
              <a:spcBef>
                <a:spcPts val="0"/>
              </a:spcBef>
              <a:spcAft>
                <a:spcPts val="0"/>
              </a:spcAft>
              <a:buSzPts val="2400"/>
              <a:buChar char="●"/>
            </a:pPr>
            <a:r>
              <a:rPr lang="en-US" sz="2400">
                <a:solidFill>
                  <a:schemeClr val="dk1"/>
                </a:solidFill>
              </a:rPr>
              <a:t>Its </a:t>
            </a:r>
            <a:r>
              <a:rPr b="1" lang="en-US" sz="2400">
                <a:solidFill>
                  <a:schemeClr val="dk1"/>
                </a:solidFill>
              </a:rPr>
              <a:t>component-based architecture</a:t>
            </a:r>
            <a:r>
              <a:rPr lang="en-US" sz="2400">
                <a:solidFill>
                  <a:schemeClr val="dk1"/>
                </a:solidFill>
              </a:rPr>
              <a:t> and </a:t>
            </a:r>
            <a:r>
              <a:rPr b="1" lang="en-US" sz="2400">
                <a:solidFill>
                  <a:schemeClr val="dk1"/>
                </a:solidFill>
              </a:rPr>
              <a:t>powerful tooling</a:t>
            </a:r>
            <a:r>
              <a:rPr lang="en-US" sz="2400">
                <a:solidFill>
                  <a:schemeClr val="dk1"/>
                </a:solidFill>
              </a:rPr>
              <a:t> make Angular a robust choice for building dynamic, responsive web interfaces in MEAN applications.</a:t>
            </a:r>
            <a:endParaRPr sz="2400">
              <a:solidFill>
                <a:schemeClr val="dk1"/>
              </a:solidFill>
            </a:endParaRPr>
          </a:p>
          <a:p>
            <a:pPr indent="-520700" lvl="0" marL="723900" rtl="0" algn="l">
              <a:spcBef>
                <a:spcPts val="0"/>
              </a:spcBef>
              <a:spcAft>
                <a:spcPts val="0"/>
              </a:spcAft>
              <a:buSzPts val="2400"/>
              <a:buChar char="●"/>
            </a:pPr>
            <a:r>
              <a:rPr lang="en-US" sz="2400">
                <a:solidFill>
                  <a:schemeClr val="dk1"/>
                </a:solidFill>
              </a:rPr>
              <a:t>Since all technologies in MEAN use </a:t>
            </a:r>
            <a:r>
              <a:rPr b="1" lang="en-US" sz="2400">
                <a:solidFill>
                  <a:schemeClr val="dk1"/>
                </a:solidFill>
              </a:rPr>
              <a:t>JavaScript (or TypeScript)</a:t>
            </a:r>
            <a:r>
              <a:rPr lang="en-US" sz="2400">
                <a:solidFill>
                  <a:schemeClr val="dk1"/>
                </a:solidFill>
              </a:rPr>
              <a:t>, there's </a:t>
            </a:r>
            <a:r>
              <a:rPr b="1" lang="en-US" sz="2400">
                <a:solidFill>
                  <a:schemeClr val="dk1"/>
                </a:solidFill>
              </a:rPr>
              <a:t>consistency across the entire stack</a:t>
            </a:r>
            <a:r>
              <a:rPr lang="en-US" sz="2400">
                <a:solidFill>
                  <a:schemeClr val="dk1"/>
                </a:solidFill>
              </a:rPr>
              <a:t>, making development faster and easier to manage.</a:t>
            </a:r>
            <a:endParaRPr sz="2400">
              <a:solidFill>
                <a:schemeClr val="dk1"/>
              </a:solidFill>
            </a:endParaRPr>
          </a:p>
          <a:p>
            <a:pPr indent="0" lvl="0" marL="0" rtl="0" algn="l">
              <a:spcBef>
                <a:spcPts val="2500"/>
              </a:spcBef>
              <a:spcAft>
                <a:spcPts val="2500"/>
              </a:spcAft>
              <a:buNone/>
            </a:pPr>
            <a:r>
              <a:t/>
            </a:r>
            <a:endParaRPr sz="24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145"/>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45"/>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CommonModule</a:t>
            </a:r>
            <a:endParaRPr/>
          </a:p>
        </p:txBody>
      </p:sp>
      <p:sp>
        <p:nvSpPr>
          <p:cNvPr id="891" name="Google Shape;891;p145"/>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t>To use built-in directive or pipes, you need to </a:t>
            </a:r>
            <a:r>
              <a:rPr lang="en-US" sz="2400"/>
              <a:t>Import CommonModule in component:</a:t>
            </a:r>
            <a:endParaRPr sz="2400"/>
          </a:p>
        </p:txBody>
      </p:sp>
      <p:pic>
        <p:nvPicPr>
          <p:cNvPr id="892" name="Google Shape;892;p145"/>
          <p:cNvPicPr preferRelativeResize="0"/>
          <p:nvPr/>
        </p:nvPicPr>
        <p:blipFill>
          <a:blip r:embed="rId3">
            <a:alphaModFix/>
          </a:blip>
          <a:stretch>
            <a:fillRect/>
          </a:stretch>
        </p:blipFill>
        <p:spPr>
          <a:xfrm>
            <a:off x="1537350" y="4220188"/>
            <a:ext cx="7918774" cy="3154625"/>
          </a:xfrm>
          <a:prstGeom prst="rect">
            <a:avLst/>
          </a:prstGeom>
          <a:noFill/>
          <a:ln>
            <a:noFill/>
          </a:ln>
        </p:spPr>
      </p:pic>
      <p:sp>
        <p:nvSpPr>
          <p:cNvPr id="893" name="Google Shape;893;p145"/>
          <p:cNvSpPr/>
          <p:nvPr/>
        </p:nvSpPr>
        <p:spPr>
          <a:xfrm>
            <a:off x="2552750" y="4515275"/>
            <a:ext cx="6470700" cy="590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
        <p:nvSpPr>
          <p:cNvPr id="894" name="Google Shape;894;p145"/>
          <p:cNvSpPr/>
          <p:nvPr/>
        </p:nvSpPr>
        <p:spPr>
          <a:xfrm>
            <a:off x="2759000" y="5895750"/>
            <a:ext cx="3218100" cy="590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146"/>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46"/>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Displaying data conditionally</a:t>
            </a:r>
            <a:endParaRPr/>
          </a:p>
          <a:p>
            <a:pPr indent="0" lvl="0" marL="0" rtl="0" algn="l">
              <a:spcBef>
                <a:spcPts val="2800"/>
              </a:spcBef>
              <a:spcAft>
                <a:spcPts val="0"/>
              </a:spcAft>
              <a:buNone/>
            </a:pPr>
            <a:r>
              <a:t/>
            </a:r>
            <a:endParaRPr/>
          </a:p>
        </p:txBody>
      </p:sp>
      <p:sp>
        <p:nvSpPr>
          <p:cNvPr id="901" name="Google Shape;901;p146"/>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product-list.component.ts</a:t>
            </a:r>
            <a:endParaRPr/>
          </a:p>
          <a:p>
            <a:pPr indent="0" lvl="0" marL="0" rtl="0" algn="l">
              <a:spcBef>
                <a:spcPts val="2800"/>
              </a:spcBef>
              <a:spcAft>
                <a:spcPts val="0"/>
              </a:spcAft>
              <a:buNone/>
            </a:pPr>
            <a:r>
              <a:t/>
            </a:r>
            <a:endParaRPr/>
          </a:p>
          <a:p>
            <a:pPr indent="0" lvl="0" marL="0" rtl="0" algn="l">
              <a:spcBef>
                <a:spcPts val="2800"/>
              </a:spcBef>
              <a:spcAft>
                <a:spcPts val="0"/>
              </a:spcAft>
              <a:buNone/>
            </a:pPr>
            <a:r>
              <a:t/>
            </a:r>
            <a:endParaRPr/>
          </a:p>
          <a:p>
            <a:pPr indent="0" lvl="0" marL="0" rtl="0" algn="l">
              <a:spcBef>
                <a:spcPts val="2800"/>
              </a:spcBef>
              <a:spcAft>
                <a:spcPts val="0"/>
              </a:spcAft>
              <a:buNone/>
            </a:pPr>
            <a:r>
              <a:t/>
            </a:r>
            <a:endParaRPr/>
          </a:p>
          <a:p>
            <a:pPr indent="0" lvl="0" marL="0" rtl="0" algn="l">
              <a:spcBef>
                <a:spcPts val="2800"/>
              </a:spcBef>
              <a:spcAft>
                <a:spcPts val="0"/>
              </a:spcAft>
              <a:buNone/>
            </a:pPr>
            <a:r>
              <a:rPr lang="en-US"/>
              <a:t>product-list.component.html</a:t>
            </a:r>
            <a:endParaRPr/>
          </a:p>
        </p:txBody>
      </p:sp>
      <p:pic>
        <p:nvPicPr>
          <p:cNvPr id="902" name="Google Shape;902;p146"/>
          <p:cNvPicPr preferRelativeResize="0"/>
          <p:nvPr/>
        </p:nvPicPr>
        <p:blipFill>
          <a:blip r:embed="rId3">
            <a:alphaModFix/>
          </a:blip>
          <a:stretch>
            <a:fillRect/>
          </a:stretch>
        </p:blipFill>
        <p:spPr>
          <a:xfrm>
            <a:off x="731100" y="7597750"/>
            <a:ext cx="8743950" cy="1733550"/>
          </a:xfrm>
          <a:prstGeom prst="rect">
            <a:avLst/>
          </a:prstGeom>
          <a:noFill/>
          <a:ln>
            <a:noFill/>
          </a:ln>
        </p:spPr>
      </p:pic>
      <p:pic>
        <p:nvPicPr>
          <p:cNvPr id="903" name="Google Shape;903;p146"/>
          <p:cNvPicPr preferRelativeResize="0"/>
          <p:nvPr/>
        </p:nvPicPr>
        <p:blipFill>
          <a:blip r:embed="rId4">
            <a:alphaModFix/>
          </a:blip>
          <a:stretch>
            <a:fillRect/>
          </a:stretch>
        </p:blipFill>
        <p:spPr>
          <a:xfrm>
            <a:off x="406400" y="4247000"/>
            <a:ext cx="8953500" cy="914400"/>
          </a:xfrm>
          <a:prstGeom prst="rect">
            <a:avLst/>
          </a:prstGeom>
          <a:noFill/>
          <a:ln>
            <a:noFill/>
          </a:ln>
        </p:spPr>
      </p:pic>
      <p:sp>
        <p:nvSpPr>
          <p:cNvPr id="904" name="Google Shape;904;p146"/>
          <p:cNvSpPr/>
          <p:nvPr/>
        </p:nvSpPr>
        <p:spPr>
          <a:xfrm>
            <a:off x="994075" y="8223050"/>
            <a:ext cx="4392600" cy="11082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147"/>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47"/>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Displaying data conditionally</a:t>
            </a:r>
            <a:endParaRPr/>
          </a:p>
          <a:p>
            <a:pPr indent="0" lvl="0" marL="0" rtl="0" algn="l">
              <a:spcBef>
                <a:spcPts val="2800"/>
              </a:spcBef>
              <a:spcAft>
                <a:spcPts val="0"/>
              </a:spcAft>
              <a:buNone/>
            </a:pPr>
            <a:r>
              <a:t/>
            </a:r>
            <a:endParaRPr/>
          </a:p>
        </p:txBody>
      </p:sp>
      <p:sp>
        <p:nvSpPr>
          <p:cNvPr id="911" name="Google Shape;911;p147"/>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product-list.component.html</a:t>
            </a:r>
            <a:endParaRPr/>
          </a:p>
        </p:txBody>
      </p:sp>
      <p:pic>
        <p:nvPicPr>
          <p:cNvPr id="912" name="Google Shape;912;p147"/>
          <p:cNvPicPr preferRelativeResize="0"/>
          <p:nvPr/>
        </p:nvPicPr>
        <p:blipFill>
          <a:blip r:embed="rId3">
            <a:alphaModFix/>
          </a:blip>
          <a:stretch>
            <a:fillRect/>
          </a:stretch>
        </p:blipFill>
        <p:spPr>
          <a:xfrm>
            <a:off x="406400" y="4132000"/>
            <a:ext cx="11391900" cy="27432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48"/>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48"/>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Iterating through data</a:t>
            </a:r>
            <a:endParaRPr/>
          </a:p>
        </p:txBody>
      </p:sp>
      <p:sp>
        <p:nvSpPr>
          <p:cNvPr id="919" name="Google Shape;919;p148"/>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rPr>
              <a:t>The ngFor directive allows us to loop through a collection of items and render a template for each one, where we can define convenient placeholders to interpolate item data. </a:t>
            </a:r>
            <a:endParaRPr sz="2400">
              <a:solidFill>
                <a:srgbClr val="000000"/>
              </a:solidFill>
            </a:endParaRPr>
          </a:p>
          <a:p>
            <a:pPr indent="0" lvl="0" marL="0" rtl="0" algn="l">
              <a:spcBef>
                <a:spcPts val="2800"/>
              </a:spcBef>
              <a:spcAft>
                <a:spcPts val="0"/>
              </a:spcAft>
              <a:buNone/>
            </a:pPr>
            <a:r>
              <a:rPr lang="en-US" sz="2400">
                <a:solidFill>
                  <a:srgbClr val="000000"/>
                </a:solidFill>
              </a:rPr>
              <a:t>Each rendered template is scoped to the outer context, where the loop directive is placed so that we can access other bindings. </a:t>
            </a:r>
            <a:endParaRPr sz="2400">
              <a:solidFill>
                <a:srgbClr val="000000"/>
              </a:solidFill>
            </a:endParaRPr>
          </a:p>
          <a:p>
            <a:pPr indent="0" lvl="0" marL="0" rtl="0" algn="l">
              <a:spcBef>
                <a:spcPts val="2800"/>
              </a:spcBef>
              <a:spcAft>
                <a:spcPts val="0"/>
              </a:spcAft>
              <a:buNone/>
            </a:pPr>
            <a:r>
              <a:rPr lang="en-US" sz="2400">
                <a:solidFill>
                  <a:srgbClr val="000000"/>
                </a:solidFill>
              </a:rPr>
              <a:t>We can think of ngFor as the for loop for HTML templates.</a:t>
            </a:r>
            <a:endParaRPr sz="2400">
              <a:solidFill>
                <a:srgbClr val="000000"/>
              </a:solidFill>
            </a:endParaRPr>
          </a:p>
          <a:p>
            <a:pPr indent="0" lvl="0" marL="0" rtl="0" algn="l">
              <a:spcBef>
                <a:spcPts val="2800"/>
              </a:spcBef>
              <a:spcAft>
                <a:spcPts val="0"/>
              </a:spcAft>
              <a:buNone/>
            </a:pPr>
            <a:r>
              <a:t/>
            </a:r>
            <a:endParaRPr sz="2400">
              <a:solidFill>
                <a:srgbClr val="000000"/>
              </a:solidFill>
            </a:endParaRPr>
          </a:p>
          <a:p>
            <a:pPr indent="0" lvl="0" marL="0" rtl="0" algn="l">
              <a:spcBef>
                <a:spcPts val="2800"/>
              </a:spcBef>
              <a:spcAft>
                <a:spcPts val="0"/>
              </a:spcAft>
              <a:buNone/>
            </a:pPr>
            <a:r>
              <a:t/>
            </a:r>
            <a:endParaRPr sz="24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149"/>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49"/>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Iterating through data (3)</a:t>
            </a:r>
            <a:endParaRPr/>
          </a:p>
        </p:txBody>
      </p:sp>
      <p:sp>
        <p:nvSpPr>
          <p:cNvPr id="926" name="Google Shape;926;p149"/>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product-list.component.ts</a:t>
            </a:r>
            <a:endParaRPr/>
          </a:p>
          <a:p>
            <a:pPr indent="0" lvl="0" marL="0" rtl="0" algn="l">
              <a:spcBef>
                <a:spcPts val="2800"/>
              </a:spcBef>
              <a:spcAft>
                <a:spcPts val="0"/>
              </a:spcAft>
              <a:buNone/>
            </a:pPr>
            <a:r>
              <a:t/>
            </a:r>
            <a:endParaRPr/>
          </a:p>
          <a:p>
            <a:pPr indent="0" lvl="0" marL="0" rtl="0" algn="l">
              <a:spcBef>
                <a:spcPts val="2800"/>
              </a:spcBef>
              <a:spcAft>
                <a:spcPts val="0"/>
              </a:spcAft>
              <a:buNone/>
            </a:pPr>
            <a:r>
              <a:t/>
            </a:r>
            <a:endParaRPr/>
          </a:p>
          <a:p>
            <a:pPr indent="0" lvl="0" marL="0" rtl="0" algn="l">
              <a:spcBef>
                <a:spcPts val="2800"/>
              </a:spcBef>
              <a:spcAft>
                <a:spcPts val="0"/>
              </a:spcAft>
              <a:buNone/>
            </a:pPr>
            <a:r>
              <a:rPr lang="en-US"/>
              <a:t>product-list.component.html</a:t>
            </a:r>
            <a:endParaRPr/>
          </a:p>
        </p:txBody>
      </p:sp>
      <p:pic>
        <p:nvPicPr>
          <p:cNvPr id="927" name="Google Shape;927;p149"/>
          <p:cNvPicPr preferRelativeResize="0"/>
          <p:nvPr/>
        </p:nvPicPr>
        <p:blipFill>
          <a:blip r:embed="rId3">
            <a:alphaModFix/>
          </a:blip>
          <a:stretch>
            <a:fillRect/>
          </a:stretch>
        </p:blipFill>
        <p:spPr>
          <a:xfrm>
            <a:off x="406400" y="3785474"/>
            <a:ext cx="7779724" cy="1965700"/>
          </a:xfrm>
          <a:prstGeom prst="rect">
            <a:avLst/>
          </a:prstGeom>
          <a:noFill/>
          <a:ln>
            <a:noFill/>
          </a:ln>
        </p:spPr>
      </p:pic>
      <p:pic>
        <p:nvPicPr>
          <p:cNvPr id="928" name="Google Shape;928;p149"/>
          <p:cNvPicPr preferRelativeResize="0"/>
          <p:nvPr/>
        </p:nvPicPr>
        <p:blipFill>
          <a:blip r:embed="rId4">
            <a:alphaModFix/>
          </a:blip>
          <a:stretch>
            <a:fillRect/>
          </a:stretch>
        </p:blipFill>
        <p:spPr>
          <a:xfrm>
            <a:off x="406400" y="6674859"/>
            <a:ext cx="13004800" cy="2176932"/>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150"/>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50"/>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Iterating through data (4)</a:t>
            </a:r>
            <a:endParaRPr/>
          </a:p>
          <a:p>
            <a:pPr indent="0" lvl="0" marL="0" rtl="0" algn="l">
              <a:spcBef>
                <a:spcPts val="2800"/>
              </a:spcBef>
              <a:spcAft>
                <a:spcPts val="0"/>
              </a:spcAft>
              <a:buNone/>
            </a:pPr>
            <a:r>
              <a:t/>
            </a:r>
            <a:endParaRPr/>
          </a:p>
        </p:txBody>
      </p:sp>
      <p:sp>
        <p:nvSpPr>
          <p:cNvPr id="935" name="Google Shape;935;p150"/>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rPr>
              <a:t>The variable is a template input variable that we can reference later in our template. The property can have the following values:</a:t>
            </a:r>
            <a:endParaRPr sz="2400">
              <a:solidFill>
                <a:srgbClr val="000000"/>
              </a:solidFill>
            </a:endParaRPr>
          </a:p>
          <a:p>
            <a:pPr indent="0" lvl="0" marL="0" rtl="0" algn="l">
              <a:spcBef>
                <a:spcPts val="2800"/>
              </a:spcBef>
              <a:spcAft>
                <a:spcPts val="0"/>
              </a:spcAft>
              <a:buNone/>
            </a:pPr>
            <a:r>
              <a:rPr lang="en-US" sz="2400">
                <a:solidFill>
                  <a:srgbClr val="000000"/>
                </a:solidFill>
              </a:rPr>
              <a:t>• index: Indicates the index of the item in the array, starting at 0 (number)</a:t>
            </a:r>
            <a:endParaRPr sz="2400">
              <a:solidFill>
                <a:srgbClr val="000000"/>
              </a:solidFill>
            </a:endParaRPr>
          </a:p>
          <a:p>
            <a:pPr indent="0" lvl="0" marL="0" rtl="0" algn="l">
              <a:spcBef>
                <a:spcPts val="2800"/>
              </a:spcBef>
              <a:spcAft>
                <a:spcPts val="0"/>
              </a:spcAft>
              <a:buNone/>
            </a:pPr>
            <a:r>
              <a:rPr lang="en-US" sz="2400">
                <a:solidFill>
                  <a:srgbClr val="000000"/>
                </a:solidFill>
              </a:rPr>
              <a:t>• first/last: Indicates whether the current item is the first or last item in the array (boolean)</a:t>
            </a:r>
            <a:endParaRPr sz="2400">
              <a:solidFill>
                <a:srgbClr val="000000"/>
              </a:solidFill>
            </a:endParaRPr>
          </a:p>
          <a:p>
            <a:pPr indent="0" lvl="0" marL="0" rtl="0" algn="l">
              <a:spcBef>
                <a:spcPts val="2800"/>
              </a:spcBef>
              <a:spcAft>
                <a:spcPts val="0"/>
              </a:spcAft>
              <a:buNone/>
            </a:pPr>
            <a:r>
              <a:rPr lang="en-US" sz="2400">
                <a:solidFill>
                  <a:srgbClr val="000000"/>
                </a:solidFill>
              </a:rPr>
              <a:t>• </a:t>
            </a:r>
            <a:r>
              <a:rPr lang="en-US" sz="2400">
                <a:solidFill>
                  <a:srgbClr val="000000"/>
                </a:solidFill>
              </a:rPr>
              <a:t>even/odd: Indicates whether the index of the item in the array is even or odd (Boolean)</a:t>
            </a:r>
            <a:endParaRPr sz="2400">
              <a:solidFill>
                <a:srgbClr val="000000"/>
              </a:solidFill>
            </a:endParaRPr>
          </a:p>
          <a:p>
            <a:pPr indent="0" lvl="0" marL="0" rtl="0" algn="l">
              <a:spcBef>
                <a:spcPts val="2800"/>
              </a:spcBef>
              <a:spcAft>
                <a:spcPts val="0"/>
              </a:spcAft>
              <a:buNone/>
            </a:pPr>
            <a:r>
              <a:t/>
            </a:r>
            <a:endParaRPr sz="24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51"/>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51"/>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Iterating through data (5)</a:t>
            </a:r>
            <a:endParaRPr/>
          </a:p>
        </p:txBody>
      </p:sp>
      <p:sp>
        <p:nvSpPr>
          <p:cNvPr id="942" name="Google Shape;942;p151"/>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2400">
                <a:solidFill>
                  <a:schemeClr val="dk1"/>
                </a:solidFill>
                <a:latin typeface="Courier New"/>
                <a:ea typeface="Courier New"/>
                <a:cs typeface="Courier New"/>
                <a:sym typeface="Courier New"/>
              </a:rPr>
              <a:t>&lt;div&gt;</a:t>
            </a:r>
            <a:endParaRPr sz="24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sz="2400">
                <a:solidFill>
                  <a:schemeClr val="dk1"/>
                </a:solidFill>
                <a:latin typeface="Courier New"/>
                <a:ea typeface="Courier New"/>
                <a:cs typeface="Courier New"/>
                <a:sym typeface="Courier New"/>
              </a:rPr>
              <a:t>   &lt;ul&gt;</a:t>
            </a:r>
            <a:endParaRPr sz="24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sz="2400">
                <a:solidFill>
                  <a:schemeClr val="dk1"/>
                </a:solidFill>
                <a:latin typeface="Courier New"/>
                <a:ea typeface="Courier New"/>
                <a:cs typeface="Courier New"/>
                <a:sym typeface="Courier New"/>
              </a:rPr>
              <a:t>       &lt;li *ngFor="let product of products; let i = index" &gt;</a:t>
            </a:r>
            <a:endParaRPr sz="24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sz="2400">
                <a:solidFill>
                  <a:schemeClr val="dk1"/>
                </a:solidFill>
                <a:latin typeface="Courier New"/>
                <a:ea typeface="Courier New"/>
                <a:cs typeface="Courier New"/>
                <a:sym typeface="Courier New"/>
              </a:rPr>
              <a:t>       {{i+1}} - {{product}}</a:t>
            </a:r>
            <a:endParaRPr sz="24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sz="2400">
                <a:solidFill>
                  <a:schemeClr val="dk1"/>
                </a:solidFill>
                <a:latin typeface="Courier New"/>
                <a:ea typeface="Courier New"/>
                <a:cs typeface="Courier New"/>
                <a:sym typeface="Courier New"/>
              </a:rPr>
              <a:t>       &lt;/li&gt;</a:t>
            </a:r>
            <a:endParaRPr sz="24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sz="2400">
                <a:solidFill>
                  <a:schemeClr val="dk1"/>
                </a:solidFill>
                <a:latin typeface="Courier New"/>
                <a:ea typeface="Courier New"/>
                <a:cs typeface="Courier New"/>
                <a:sym typeface="Courier New"/>
              </a:rPr>
              <a:t>   &lt;/ul&gt;</a:t>
            </a:r>
            <a:endParaRPr sz="24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sz="2400">
                <a:solidFill>
                  <a:schemeClr val="dk1"/>
                </a:solidFill>
                <a:latin typeface="Courier New"/>
                <a:ea typeface="Courier New"/>
                <a:cs typeface="Courier New"/>
                <a:sym typeface="Courier New"/>
              </a:rPr>
              <a:t>&lt;/div&gt;</a:t>
            </a:r>
            <a:endParaRPr sz="2400">
              <a:solidFill>
                <a:schemeClr val="dk1"/>
              </a:solidFill>
              <a:latin typeface="Courier New"/>
              <a:ea typeface="Courier New"/>
              <a:cs typeface="Courier New"/>
              <a:sym typeface="Courier New"/>
            </a:endParaRPr>
          </a:p>
          <a:p>
            <a:pPr indent="0" lvl="0" marL="0" rtl="0" algn="l">
              <a:spcBef>
                <a:spcPts val="2800"/>
              </a:spcBef>
              <a:spcAft>
                <a:spcPts val="0"/>
              </a:spcAft>
              <a:buNone/>
            </a:pPr>
            <a:r>
              <a:t/>
            </a:r>
            <a:endParaRPr sz="2400">
              <a:solidFill>
                <a:schemeClr val="dk1"/>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52"/>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52"/>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Iterating through data (6)</a:t>
            </a:r>
            <a:endParaRPr/>
          </a:p>
          <a:p>
            <a:pPr indent="0" lvl="0" marL="0" rtl="0" algn="l">
              <a:spcBef>
                <a:spcPts val="2800"/>
              </a:spcBef>
              <a:spcAft>
                <a:spcPts val="0"/>
              </a:spcAft>
              <a:buNone/>
            </a:pPr>
            <a:r>
              <a:t/>
            </a:r>
            <a:endParaRPr/>
          </a:p>
        </p:txBody>
      </p:sp>
      <p:sp>
        <p:nvSpPr>
          <p:cNvPr id="949" name="Google Shape;949;p152"/>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rPr>
              <a:t>During the execution of ngFor, data may change, elements may be added or removed, and the whole list may even be replaced. Angular must take care of these changes by creating/removing elements to sync changes to the DOM tree. This is a process that can become very slow and expensive and will eventually result in the poor performance of your application.</a:t>
            </a:r>
            <a:endParaRPr sz="2400">
              <a:solidFill>
                <a:srgbClr val="000000"/>
              </a:solidFill>
            </a:endParaRPr>
          </a:p>
          <a:p>
            <a:pPr indent="0" lvl="0" marL="0" rtl="0" algn="l">
              <a:spcBef>
                <a:spcPts val="2800"/>
              </a:spcBef>
              <a:spcAft>
                <a:spcPts val="0"/>
              </a:spcAft>
              <a:buNone/>
            </a:pPr>
            <a:r>
              <a:rPr lang="en-US" sz="2400">
                <a:solidFill>
                  <a:srgbClr val="000000"/>
                </a:solidFill>
              </a:rPr>
              <a:t>Angular deals with variations within a collection by keeping DOM elements in memory. Internally,it uses something called </a:t>
            </a:r>
            <a:r>
              <a:rPr b="1" lang="en-US" sz="2400">
                <a:solidFill>
                  <a:srgbClr val="000000"/>
                </a:solidFill>
              </a:rPr>
              <a:t>object identity</a:t>
            </a:r>
            <a:r>
              <a:rPr lang="en-US" sz="2400">
                <a:solidFill>
                  <a:srgbClr val="000000"/>
                </a:solidFill>
              </a:rPr>
              <a:t> to keep track of every item in a collection. We can, how ever, use a specific property of the iterable items instead of the internal Angular object identity using the trackBy property:</a:t>
            </a:r>
            <a:endParaRPr sz="2400">
              <a:solidFill>
                <a:srgbClr val="000000"/>
              </a:solidFill>
            </a:endParaRPr>
          </a:p>
          <a:p>
            <a:pPr indent="0" lvl="0" marL="0" rtl="0" algn="l">
              <a:spcBef>
                <a:spcPts val="2800"/>
              </a:spcBef>
              <a:spcAft>
                <a:spcPts val="0"/>
              </a:spcAft>
              <a:buNone/>
            </a:pPr>
            <a:r>
              <a:t/>
            </a:r>
            <a:endParaRPr sz="24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53"/>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53"/>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Iterating through data (7)</a:t>
            </a:r>
            <a:endParaRPr/>
          </a:p>
          <a:p>
            <a:pPr indent="0" lvl="0" marL="0" rtl="0" algn="l">
              <a:spcBef>
                <a:spcPts val="2800"/>
              </a:spcBef>
              <a:spcAft>
                <a:spcPts val="0"/>
              </a:spcAft>
              <a:buNone/>
            </a:pPr>
            <a:r>
              <a:t/>
            </a:r>
            <a:endParaRPr/>
          </a:p>
        </p:txBody>
      </p:sp>
      <p:sp>
        <p:nvSpPr>
          <p:cNvPr id="956" name="Google Shape;956;p153"/>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t/>
            </a:r>
            <a:endParaRPr/>
          </a:p>
        </p:txBody>
      </p:sp>
      <p:pic>
        <p:nvPicPr>
          <p:cNvPr id="957" name="Google Shape;957;p153"/>
          <p:cNvPicPr preferRelativeResize="0"/>
          <p:nvPr/>
        </p:nvPicPr>
        <p:blipFill>
          <a:blip r:embed="rId3">
            <a:alphaModFix/>
          </a:blip>
          <a:stretch>
            <a:fillRect/>
          </a:stretch>
        </p:blipFill>
        <p:spPr>
          <a:xfrm>
            <a:off x="1703150" y="6242225"/>
            <a:ext cx="8211575" cy="2160950"/>
          </a:xfrm>
          <a:prstGeom prst="rect">
            <a:avLst/>
          </a:prstGeom>
          <a:noFill/>
          <a:ln>
            <a:noFill/>
          </a:ln>
        </p:spPr>
      </p:pic>
      <p:pic>
        <p:nvPicPr>
          <p:cNvPr id="958" name="Google Shape;958;p153"/>
          <p:cNvPicPr preferRelativeResize="0"/>
          <p:nvPr/>
        </p:nvPicPr>
        <p:blipFill>
          <a:blip r:embed="rId4">
            <a:alphaModFix/>
          </a:blip>
          <a:stretch>
            <a:fillRect/>
          </a:stretch>
        </p:blipFill>
        <p:spPr>
          <a:xfrm>
            <a:off x="31700" y="3446363"/>
            <a:ext cx="11925300" cy="22098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54"/>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54"/>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Switching through templates</a:t>
            </a:r>
            <a:endParaRPr/>
          </a:p>
        </p:txBody>
      </p:sp>
      <p:sp>
        <p:nvSpPr>
          <p:cNvPr id="965" name="Google Shape;965;p154"/>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rPr>
              <a:t>ngSwitch is used to switch between templates and display each one depending on a defined value. </a:t>
            </a:r>
            <a:endParaRPr sz="2400">
              <a:solidFill>
                <a:srgbClr val="000000"/>
              </a:solidFill>
            </a:endParaRPr>
          </a:p>
          <a:p>
            <a:pPr indent="0" lvl="0" marL="0" rtl="0" algn="l">
              <a:spcBef>
                <a:spcPts val="2800"/>
              </a:spcBef>
              <a:spcAft>
                <a:spcPts val="0"/>
              </a:spcAft>
              <a:buNone/>
            </a:pPr>
            <a:r>
              <a:rPr lang="en-US" sz="2400">
                <a:solidFill>
                  <a:srgbClr val="000000"/>
                </a:solidFill>
              </a:rPr>
              <a:t>It is like an ordinary switch statement that we use in other programming languages, consists of a set of other directives:</a:t>
            </a:r>
            <a:endParaRPr sz="2400">
              <a:solidFill>
                <a:srgbClr val="000000"/>
              </a:solidFill>
            </a:endParaRPr>
          </a:p>
          <a:p>
            <a:pPr indent="-381000" lvl="0" marL="457200" rtl="0" algn="l">
              <a:spcBef>
                <a:spcPts val="2800"/>
              </a:spcBef>
              <a:spcAft>
                <a:spcPts val="0"/>
              </a:spcAft>
              <a:buClr>
                <a:srgbClr val="000000"/>
              </a:buClr>
              <a:buSzPts val="2400"/>
              <a:buChar char="●"/>
            </a:pPr>
            <a:r>
              <a:rPr lang="en-US" sz="2400">
                <a:solidFill>
                  <a:srgbClr val="000000"/>
                </a:solidFill>
              </a:rPr>
              <a:t>[ngSwitch]: Defines the property that we want to check when applying the directive</a:t>
            </a:r>
            <a:endParaRPr sz="2400">
              <a:solidFill>
                <a:srgbClr val="000000"/>
              </a:solidFill>
            </a:endParaRPr>
          </a:p>
          <a:p>
            <a:pPr indent="0" lvl="0" marL="0" rtl="0" algn="l">
              <a:spcBef>
                <a:spcPts val="2800"/>
              </a:spcBef>
              <a:spcAft>
                <a:spcPts val="0"/>
              </a:spcAft>
              <a:buNone/>
            </a:pPr>
            <a:r>
              <a:rPr lang="en-US" sz="2400">
                <a:solidFill>
                  <a:srgbClr val="000000"/>
                </a:solidFill>
              </a:rPr>
              <a:t>• *ngSwitchCase: Adds or removes a template from the DOM tree depending on the value of the property defined in the [ngSwitch] statement</a:t>
            </a:r>
            <a:endParaRPr sz="2400">
              <a:solidFill>
                <a:srgbClr val="000000"/>
              </a:solidFill>
            </a:endParaRPr>
          </a:p>
          <a:p>
            <a:pPr indent="0" lvl="0" marL="0" rtl="0" algn="l">
              <a:spcBef>
                <a:spcPts val="2800"/>
              </a:spcBef>
              <a:spcAft>
                <a:spcPts val="0"/>
              </a:spcAft>
              <a:buNone/>
            </a:pPr>
            <a:r>
              <a:rPr lang="en-US" sz="2400">
                <a:solidFill>
                  <a:srgbClr val="000000"/>
                </a:solidFill>
              </a:rPr>
              <a:t>• *ngSwitchDefault: Adds a template to the DOM tree if the value of the property definedin the [ngSwitch] directive does not meet any *ngSwitchCase statement </a:t>
            </a:r>
            <a:endParaRPr sz="2400">
              <a:solidFill>
                <a:srgbClr val="000000"/>
              </a:solidFill>
            </a:endParaRPr>
          </a:p>
          <a:p>
            <a:pPr indent="0" lvl="0" marL="0" rtl="0" algn="l">
              <a:spcBef>
                <a:spcPts val="2800"/>
              </a:spcBef>
              <a:spcAft>
                <a:spcPts val="0"/>
              </a:spcAft>
              <a:buNone/>
            </a:pPr>
            <a:r>
              <a:t/>
            </a:r>
            <a:endParaRPr sz="2400">
              <a:solidFill>
                <a:srgbClr val="000000"/>
              </a:solidFill>
            </a:endParaRPr>
          </a:p>
          <a:p>
            <a:pPr indent="0" lvl="0" marL="0" rtl="0" algn="l">
              <a:spcBef>
                <a:spcPts val="2800"/>
              </a:spcBef>
              <a:spcAft>
                <a:spcPts val="0"/>
              </a:spcAft>
              <a:buNone/>
            </a:pPr>
            <a:r>
              <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74"/>
          <p:cNvSpPr txBox="1"/>
          <p:nvPr>
            <p:ph type="title"/>
          </p:nvPr>
        </p:nvSpPr>
        <p:spPr>
          <a:xfrm>
            <a:off x="443307" y="843899"/>
            <a:ext cx="12118200" cy="1086000"/>
          </a:xfrm>
          <a:prstGeom prst="rect">
            <a:avLst/>
          </a:prstGeom>
        </p:spPr>
        <p:txBody>
          <a:bodyPr anchorCtr="0" anchor="t" bIns="144475" lIns="144475" spcFirstLastPara="1" rIns="144475" wrap="square" tIns="144475">
            <a:noAutofit/>
          </a:bodyPr>
          <a:lstStyle/>
          <a:p>
            <a:pPr indent="0" lvl="0" marL="0" rtl="0" algn="l">
              <a:spcBef>
                <a:spcPts val="0"/>
              </a:spcBef>
              <a:spcAft>
                <a:spcPts val="0"/>
              </a:spcAft>
              <a:buNone/>
            </a:pPr>
            <a:r>
              <a:rPr lang="en-US"/>
              <a:t>Data stored in MongoDB (example)</a:t>
            </a:r>
            <a:endParaRPr/>
          </a:p>
        </p:txBody>
      </p:sp>
      <p:pic>
        <p:nvPicPr>
          <p:cNvPr id="335" name="Google Shape;335;p74"/>
          <p:cNvPicPr preferRelativeResize="0"/>
          <p:nvPr/>
        </p:nvPicPr>
        <p:blipFill>
          <a:blip r:embed="rId3">
            <a:alphaModFix/>
          </a:blip>
          <a:stretch>
            <a:fillRect/>
          </a:stretch>
        </p:blipFill>
        <p:spPr>
          <a:xfrm>
            <a:off x="152400" y="2082299"/>
            <a:ext cx="12488397" cy="7518902"/>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55"/>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55"/>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Switching through templates</a:t>
            </a:r>
            <a:endParaRPr/>
          </a:p>
        </p:txBody>
      </p:sp>
      <p:sp>
        <p:nvSpPr>
          <p:cNvPr id="972" name="Google Shape;972;p155"/>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t/>
            </a:r>
            <a:endParaRPr/>
          </a:p>
        </p:txBody>
      </p:sp>
      <p:pic>
        <p:nvPicPr>
          <p:cNvPr id="973" name="Google Shape;973;p155"/>
          <p:cNvPicPr preferRelativeResize="0"/>
          <p:nvPr/>
        </p:nvPicPr>
        <p:blipFill>
          <a:blip r:embed="rId3">
            <a:alphaModFix/>
          </a:blip>
          <a:stretch>
            <a:fillRect/>
          </a:stretch>
        </p:blipFill>
        <p:spPr>
          <a:xfrm>
            <a:off x="1264500" y="3193950"/>
            <a:ext cx="10115550" cy="56578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56"/>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56"/>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Manipulating data with pipes</a:t>
            </a:r>
            <a:endParaRPr/>
          </a:p>
        </p:txBody>
      </p:sp>
      <p:sp>
        <p:nvSpPr>
          <p:cNvPr id="980" name="Google Shape;980;p156"/>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rPr>
              <a:t>Pipes allow us to transform the outcome of our expressions at the view level. They take data as input, transform it into the desired format, and display the output in the template.</a:t>
            </a:r>
            <a:endParaRPr i="1" sz="2400">
              <a:solidFill>
                <a:srgbClr val="000000"/>
              </a:solidFill>
            </a:endParaRPr>
          </a:p>
          <a:p>
            <a:pPr indent="0" lvl="0" marL="0" rtl="0" algn="l">
              <a:spcBef>
                <a:spcPts val="2800"/>
              </a:spcBef>
              <a:spcAft>
                <a:spcPts val="0"/>
              </a:spcAft>
              <a:buNone/>
            </a:pPr>
            <a:r>
              <a:rPr lang="en-US" sz="2400">
                <a:solidFill>
                  <a:srgbClr val="000000"/>
                </a:solidFill>
              </a:rPr>
              <a:t>The syntax of a pipe is pretty simple, consisting of the pipe name following the expression we want to transform, separated by a pipe symbol (|). </a:t>
            </a:r>
            <a:endParaRPr sz="2400">
              <a:solidFill>
                <a:srgbClr val="000000"/>
              </a:solidFill>
            </a:endParaRPr>
          </a:p>
          <a:p>
            <a:pPr indent="0" lvl="0" marL="0" rtl="0" algn="l">
              <a:spcBef>
                <a:spcPts val="2800"/>
              </a:spcBef>
              <a:spcAft>
                <a:spcPts val="0"/>
              </a:spcAft>
              <a:buNone/>
            </a:pPr>
            <a:r>
              <a:rPr lang="en-US" sz="2400">
                <a:solidFill>
                  <a:srgbClr val="000000"/>
                </a:solidFill>
              </a:rPr>
              <a:t>Pipes are usually used with interpolation in Angular templates and can be chained to each other. </a:t>
            </a:r>
            <a:endParaRPr sz="2400">
              <a:solidFill>
                <a:srgbClr val="000000"/>
              </a:solidFill>
            </a:endParaRPr>
          </a:p>
          <a:p>
            <a:pPr indent="0" lvl="0" marL="0" rtl="0" algn="l">
              <a:spcBef>
                <a:spcPts val="2800"/>
              </a:spcBef>
              <a:spcAft>
                <a:spcPts val="0"/>
              </a:spcAft>
              <a:buNone/>
            </a:pPr>
            <a:r>
              <a:rPr lang="en-US" sz="2400">
                <a:solidFill>
                  <a:srgbClr val="000000"/>
                </a:solidFill>
              </a:rPr>
              <a:t>Angular has a wide range of pipe types already baked into it. </a:t>
            </a:r>
            <a:endParaRPr sz="2400">
              <a:solidFill>
                <a:srgbClr val="000000"/>
              </a:solidFill>
            </a:endParaRPr>
          </a:p>
          <a:p>
            <a:pPr indent="0" lvl="0" marL="0" rtl="0" algn="l">
              <a:spcBef>
                <a:spcPts val="2800"/>
              </a:spcBef>
              <a:spcAft>
                <a:spcPts val="0"/>
              </a:spcAft>
              <a:buNone/>
            </a:pPr>
            <a:r>
              <a:rPr lang="en-US" sz="2400">
                <a:solidFill>
                  <a:srgbClr val="000000"/>
                </a:solidFill>
              </a:rPr>
              <a:t>https://angular.dev/guide/templates/pipes</a:t>
            </a:r>
            <a:endParaRPr sz="2400">
              <a:solidFill>
                <a:srgbClr val="000000"/>
              </a:solidFill>
            </a:endParaRPr>
          </a:p>
          <a:p>
            <a:pPr indent="0" lvl="0" marL="0" rtl="0" algn="l">
              <a:spcBef>
                <a:spcPts val="2800"/>
              </a:spcBef>
              <a:spcAft>
                <a:spcPts val="0"/>
              </a:spcAft>
              <a:buNone/>
            </a:pPr>
            <a:r>
              <a:t/>
            </a:r>
            <a:endParaRPr sz="24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57"/>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57"/>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Creating product interface</a:t>
            </a:r>
            <a:endParaRPr/>
          </a:p>
        </p:txBody>
      </p:sp>
      <p:sp>
        <p:nvSpPr>
          <p:cNvPr id="987" name="Google Shape;987;p157"/>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ng g interface product </a:t>
            </a:r>
            <a:endParaRPr/>
          </a:p>
          <a:p>
            <a:pPr indent="0" lvl="0" marL="0" rtl="0" algn="l">
              <a:spcBef>
                <a:spcPts val="2800"/>
              </a:spcBef>
              <a:spcAft>
                <a:spcPts val="0"/>
              </a:spcAft>
              <a:buNone/>
            </a:pPr>
            <a:r>
              <a:t/>
            </a:r>
            <a:endParaRPr/>
          </a:p>
          <a:p>
            <a:pPr indent="0" lvl="0" marL="0" rtl="0" algn="l">
              <a:spcBef>
                <a:spcPts val="2800"/>
              </a:spcBef>
              <a:spcAft>
                <a:spcPts val="0"/>
              </a:spcAft>
              <a:buNone/>
            </a:pPr>
            <a:r>
              <a:rPr lang="en-US"/>
              <a:t>product.ts</a:t>
            </a:r>
            <a:endParaRPr/>
          </a:p>
        </p:txBody>
      </p:sp>
      <p:pic>
        <p:nvPicPr>
          <p:cNvPr id="988" name="Google Shape;988;p157"/>
          <p:cNvPicPr preferRelativeResize="0"/>
          <p:nvPr/>
        </p:nvPicPr>
        <p:blipFill>
          <a:blip r:embed="rId3">
            <a:alphaModFix/>
          </a:blip>
          <a:stretch>
            <a:fillRect/>
          </a:stretch>
        </p:blipFill>
        <p:spPr>
          <a:xfrm>
            <a:off x="575575" y="5752425"/>
            <a:ext cx="6915150" cy="24384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58"/>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58"/>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Creating array of products</a:t>
            </a:r>
            <a:endParaRPr/>
          </a:p>
        </p:txBody>
      </p:sp>
      <p:sp>
        <p:nvSpPr>
          <p:cNvPr id="995" name="Google Shape;995;p158"/>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In </a:t>
            </a:r>
            <a:r>
              <a:rPr b="1" lang="en-US"/>
              <a:t>product-list.component.ts</a:t>
            </a:r>
            <a:r>
              <a:rPr lang="en-US"/>
              <a:t> replace products to array of Product. Verify in the project to take Product type instead of string.</a:t>
            </a:r>
            <a:endParaRPr/>
          </a:p>
        </p:txBody>
      </p:sp>
      <p:pic>
        <p:nvPicPr>
          <p:cNvPr id="996" name="Google Shape;996;p158"/>
          <p:cNvPicPr preferRelativeResize="0"/>
          <p:nvPr/>
        </p:nvPicPr>
        <p:blipFill>
          <a:blip r:embed="rId3">
            <a:alphaModFix/>
          </a:blip>
          <a:stretch>
            <a:fillRect/>
          </a:stretch>
        </p:blipFill>
        <p:spPr>
          <a:xfrm>
            <a:off x="2732713" y="4640850"/>
            <a:ext cx="6675675" cy="52549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59"/>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59"/>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Manipulating data with pipes</a:t>
            </a:r>
            <a:endParaRPr/>
          </a:p>
          <a:p>
            <a:pPr indent="0" lvl="0" marL="0" rtl="0" algn="l">
              <a:spcBef>
                <a:spcPts val="2800"/>
              </a:spcBef>
              <a:spcAft>
                <a:spcPts val="0"/>
              </a:spcAft>
              <a:buNone/>
            </a:pPr>
            <a:r>
              <a:t/>
            </a:r>
            <a:endParaRPr/>
          </a:p>
        </p:txBody>
      </p:sp>
      <p:sp>
        <p:nvSpPr>
          <p:cNvPr id="1003" name="Google Shape;1003;p159"/>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latin typeface="Consolas"/>
                <a:ea typeface="Consolas"/>
                <a:cs typeface="Consolas"/>
                <a:sym typeface="Consolas"/>
              </a:rPr>
              <a:t>uppercase</a:t>
            </a:r>
            <a:r>
              <a:rPr lang="en-US" sz="2400">
                <a:solidFill>
                  <a:srgbClr val="000000"/>
                </a:solidFill>
                <a:latin typeface="Arial"/>
                <a:ea typeface="Arial"/>
                <a:cs typeface="Arial"/>
                <a:sym typeface="Arial"/>
              </a:rPr>
              <a:t>/</a:t>
            </a:r>
            <a:r>
              <a:rPr lang="en-US" sz="2400">
                <a:solidFill>
                  <a:srgbClr val="000000"/>
                </a:solidFill>
                <a:latin typeface="Consolas"/>
                <a:ea typeface="Consolas"/>
                <a:cs typeface="Consolas"/>
                <a:sym typeface="Consolas"/>
              </a:rPr>
              <a:t>lowercase</a:t>
            </a:r>
            <a:r>
              <a:rPr lang="en-US" sz="2400">
                <a:solidFill>
                  <a:srgbClr val="000000"/>
                </a:solidFill>
                <a:latin typeface="Arial"/>
                <a:ea typeface="Arial"/>
                <a:cs typeface="Arial"/>
                <a:sym typeface="Arial"/>
              </a:rPr>
              <a:t>: They transform a string into a particular case. </a:t>
            </a:r>
            <a:endParaRPr sz="2400">
              <a:solidFill>
                <a:srgbClr val="000000"/>
              </a:solidFill>
              <a:latin typeface="Arial"/>
              <a:ea typeface="Arial"/>
              <a:cs typeface="Arial"/>
              <a:sym typeface="Arial"/>
            </a:endParaRPr>
          </a:p>
          <a:p>
            <a:pPr indent="0" lvl="0" marL="0" rtl="0" algn="l">
              <a:spcBef>
                <a:spcPts val="2800"/>
              </a:spcBef>
              <a:spcAft>
                <a:spcPts val="0"/>
              </a:spcAft>
              <a:buNone/>
            </a:pPr>
            <a:r>
              <a:rPr lang="en-US" sz="2400">
                <a:solidFill>
                  <a:srgbClr val="986801"/>
                </a:solidFill>
                <a:latin typeface="Consolas"/>
                <a:ea typeface="Consolas"/>
                <a:cs typeface="Consolas"/>
                <a:sym typeface="Consolas"/>
              </a:rPr>
              <a:t>{{</a:t>
            </a:r>
            <a:r>
              <a:rPr lang="en-US" sz="2400">
                <a:solidFill>
                  <a:srgbClr val="E45649"/>
                </a:solidFill>
                <a:latin typeface="Consolas"/>
                <a:ea typeface="Consolas"/>
                <a:cs typeface="Consolas"/>
                <a:sym typeface="Consolas"/>
              </a:rPr>
              <a:t>product.name</a:t>
            </a:r>
            <a:r>
              <a:rPr lang="en-US" sz="2400">
                <a:solidFill>
                  <a:srgbClr val="986801"/>
                </a:solidFill>
                <a:latin typeface="Consolas"/>
                <a:ea typeface="Consolas"/>
                <a:cs typeface="Consolas"/>
                <a:sym typeface="Consolas"/>
              </a:rPr>
              <a:t> | uppercase}}</a:t>
            </a:r>
            <a:endParaRPr sz="2400">
              <a:solidFill>
                <a:srgbClr val="986801"/>
              </a:solidFill>
              <a:latin typeface="Consolas"/>
              <a:ea typeface="Consolas"/>
              <a:cs typeface="Consolas"/>
              <a:sym typeface="Consolas"/>
            </a:endParaRPr>
          </a:p>
          <a:p>
            <a:pPr indent="0" lvl="0" marL="0" rtl="0" algn="l">
              <a:spcBef>
                <a:spcPts val="2800"/>
              </a:spcBef>
              <a:spcAft>
                <a:spcPts val="0"/>
              </a:spcAft>
              <a:buNone/>
            </a:pPr>
            <a:r>
              <a:rPr lang="en-US" sz="2400">
                <a:solidFill>
                  <a:srgbClr val="986801"/>
                </a:solidFill>
                <a:latin typeface="Consolas"/>
                <a:ea typeface="Consolas"/>
                <a:cs typeface="Consolas"/>
                <a:sym typeface="Consolas"/>
              </a:rPr>
              <a:t>{{</a:t>
            </a:r>
            <a:r>
              <a:rPr lang="en-US" sz="2400">
                <a:solidFill>
                  <a:srgbClr val="E45649"/>
                </a:solidFill>
                <a:latin typeface="Consolas"/>
                <a:ea typeface="Consolas"/>
                <a:cs typeface="Consolas"/>
                <a:sym typeface="Consolas"/>
              </a:rPr>
              <a:t>product.name</a:t>
            </a:r>
            <a:r>
              <a:rPr lang="en-US" sz="2400">
                <a:solidFill>
                  <a:srgbClr val="986801"/>
                </a:solidFill>
                <a:latin typeface="Consolas"/>
                <a:ea typeface="Consolas"/>
                <a:cs typeface="Consolas"/>
                <a:sym typeface="Consolas"/>
              </a:rPr>
              <a:t> | lowercase}}</a:t>
            </a:r>
            <a:endParaRPr sz="2400">
              <a:solidFill>
                <a:srgbClr val="986801"/>
              </a:solidFill>
              <a:latin typeface="Consolas"/>
              <a:ea typeface="Consolas"/>
              <a:cs typeface="Consolas"/>
              <a:sym typeface="Consolas"/>
            </a:endParaRPr>
          </a:p>
          <a:p>
            <a:pPr indent="0" lvl="0" marL="0" rtl="0" algn="l">
              <a:spcBef>
                <a:spcPts val="2800"/>
              </a:spcBef>
              <a:spcAft>
                <a:spcPts val="0"/>
              </a:spcAft>
              <a:buNone/>
            </a:pPr>
            <a:r>
              <a:rPr lang="en-US" sz="2400">
                <a:solidFill>
                  <a:srgbClr val="000000"/>
                </a:solidFill>
                <a:latin typeface="Consolas"/>
                <a:ea typeface="Consolas"/>
                <a:cs typeface="Consolas"/>
                <a:sym typeface="Consolas"/>
              </a:rPr>
              <a:t>percent</a:t>
            </a:r>
            <a:r>
              <a:rPr lang="en-US" sz="2400">
                <a:solidFill>
                  <a:srgbClr val="000000"/>
                </a:solidFill>
                <a:latin typeface="Arial"/>
                <a:ea typeface="Arial"/>
                <a:cs typeface="Arial"/>
                <a:sym typeface="Arial"/>
              </a:rPr>
              <a:t>: This formats a number as a percentage. For example, the output of </a:t>
            </a:r>
            <a:r>
              <a:rPr lang="en-US" sz="2400">
                <a:solidFill>
                  <a:srgbClr val="000000"/>
                </a:solidFill>
                <a:latin typeface="Consolas"/>
                <a:ea typeface="Consolas"/>
                <a:cs typeface="Consolas"/>
                <a:sym typeface="Consolas"/>
              </a:rPr>
              <a:t>&lt;p&gt;{{0.1234 | percent}}&lt;/p&gt; </a:t>
            </a:r>
            <a:r>
              <a:rPr lang="en-US" sz="2400">
                <a:solidFill>
                  <a:srgbClr val="000000"/>
                </a:solidFill>
                <a:latin typeface="Arial"/>
                <a:ea typeface="Arial"/>
                <a:cs typeface="Arial"/>
                <a:sym typeface="Arial"/>
              </a:rPr>
              <a:t>will be </a:t>
            </a:r>
            <a:r>
              <a:rPr b="1" lang="en-US" sz="2400">
                <a:solidFill>
                  <a:srgbClr val="000000"/>
                </a:solidFill>
                <a:latin typeface="Arial"/>
                <a:ea typeface="Arial"/>
                <a:cs typeface="Arial"/>
                <a:sym typeface="Arial"/>
              </a:rPr>
              <a:t>12%</a:t>
            </a:r>
            <a:r>
              <a:rPr lang="en-US" sz="2400">
                <a:solidFill>
                  <a:srgbClr val="000000"/>
                </a:solidFill>
                <a:latin typeface="Arial"/>
                <a:ea typeface="Arial"/>
                <a:cs typeface="Arial"/>
                <a:sym typeface="Arial"/>
              </a:rPr>
              <a:t>.</a:t>
            </a:r>
            <a:endParaRPr sz="2400">
              <a:solidFill>
                <a:srgbClr val="000000"/>
              </a:solidFill>
              <a:latin typeface="Arial"/>
              <a:ea typeface="Arial"/>
              <a:cs typeface="Arial"/>
              <a:sym typeface="Arial"/>
            </a:endParaRPr>
          </a:p>
          <a:p>
            <a:pPr indent="0" lvl="0" marL="0" rtl="0" algn="l">
              <a:spcBef>
                <a:spcPts val="2800"/>
              </a:spcBef>
              <a:spcAft>
                <a:spcPts val="0"/>
              </a:spcAft>
              <a:buNone/>
            </a:pPr>
            <a:r>
              <a:rPr lang="en-US" sz="2400">
                <a:solidFill>
                  <a:srgbClr val="000000"/>
                </a:solidFill>
                <a:latin typeface="Arial"/>
                <a:ea typeface="Arial"/>
                <a:cs typeface="Arial"/>
                <a:sym typeface="Arial"/>
              </a:rPr>
              <a:t>•  </a:t>
            </a:r>
            <a:r>
              <a:rPr lang="en-US" sz="2400">
                <a:solidFill>
                  <a:srgbClr val="000000"/>
                </a:solidFill>
                <a:latin typeface="Consolas"/>
                <a:ea typeface="Consolas"/>
                <a:cs typeface="Consolas"/>
                <a:sym typeface="Consolas"/>
              </a:rPr>
              <a:t>currency</a:t>
            </a:r>
            <a:r>
              <a:rPr lang="en-US" sz="2400">
                <a:solidFill>
                  <a:srgbClr val="000000"/>
                </a:solidFill>
                <a:latin typeface="Arial"/>
                <a:ea typeface="Arial"/>
                <a:cs typeface="Arial"/>
                <a:sym typeface="Arial"/>
              </a:rPr>
              <a:t>: This formats a number as a local currency. We can override local settings and change the symbol of the currency, passing the currency code as a parameter to the pipe.</a:t>
            </a:r>
            <a:br>
              <a:rPr lang="en-US" sz="2400">
                <a:solidFill>
                  <a:srgbClr val="000000"/>
                </a:solidFill>
                <a:latin typeface="Arial"/>
                <a:ea typeface="Arial"/>
                <a:cs typeface="Arial"/>
                <a:sym typeface="Arial"/>
              </a:rPr>
            </a:br>
            <a:endParaRPr sz="24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rPr lang="en-US" sz="2400">
                <a:solidFill>
                  <a:srgbClr val="986802"/>
                </a:solidFill>
                <a:latin typeface="Courier New"/>
                <a:ea typeface="Courier New"/>
                <a:cs typeface="Courier New"/>
                <a:sym typeface="Courier New"/>
              </a:rPr>
              <a:t>{{product.price | currency:'USD'}}</a:t>
            </a:r>
            <a:endParaRPr sz="2400">
              <a:solidFill>
                <a:srgbClr val="986802"/>
              </a:solidFill>
              <a:latin typeface="Courier New"/>
              <a:ea typeface="Courier New"/>
              <a:cs typeface="Courier New"/>
              <a:sym typeface="Courier New"/>
            </a:endParaRPr>
          </a:p>
          <a:p>
            <a:pPr indent="0" lvl="0" marL="0" rtl="0" algn="l">
              <a:spcBef>
                <a:spcPts val="2800"/>
              </a:spcBef>
              <a:spcAft>
                <a:spcPts val="0"/>
              </a:spcAft>
              <a:buNone/>
            </a:pPr>
            <a:r>
              <a:t/>
            </a:r>
            <a:endParaRPr sz="24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60"/>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60"/>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Manipulating data with pipes</a:t>
            </a:r>
            <a:endParaRPr/>
          </a:p>
          <a:p>
            <a:pPr indent="0" lvl="0" marL="0" rtl="0" algn="l">
              <a:spcBef>
                <a:spcPts val="2800"/>
              </a:spcBef>
              <a:spcAft>
                <a:spcPts val="0"/>
              </a:spcAft>
              <a:buNone/>
            </a:pPr>
            <a:r>
              <a:t/>
            </a:r>
            <a:endParaRPr/>
          </a:p>
        </p:txBody>
      </p:sp>
      <p:sp>
        <p:nvSpPr>
          <p:cNvPr id="1010" name="Google Shape;1010;p160"/>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rPr>
              <a:t>slice:This subtracts a subset (slice) of a collection or string. It accepts a starting index,</a:t>
            </a:r>
            <a:endParaRPr sz="2400">
              <a:solidFill>
                <a:srgbClr val="000000"/>
              </a:solidFill>
            </a:endParaRPr>
          </a:p>
          <a:p>
            <a:pPr indent="0" lvl="0" marL="0" rtl="0" algn="l">
              <a:spcBef>
                <a:spcPts val="2800"/>
              </a:spcBef>
              <a:spcAft>
                <a:spcPts val="0"/>
              </a:spcAft>
              <a:buNone/>
            </a:pPr>
            <a:r>
              <a:rPr lang="en-US" sz="2400">
                <a:solidFill>
                  <a:srgbClr val="000000"/>
                </a:solidFill>
              </a:rPr>
              <a:t>where it will begin slicing the input data, and optionally an end index as parameters. When the end index is specified, the item at that index is not included in the resulting array. If the end index is omitted, it falls back to the last index of the data. </a:t>
            </a:r>
            <a:endParaRPr sz="2400">
              <a:solidFill>
                <a:srgbClr val="000000"/>
              </a:solidFill>
            </a:endParaRPr>
          </a:p>
          <a:p>
            <a:pPr indent="0" lvl="0" marL="0" rtl="0" algn="l">
              <a:spcBef>
                <a:spcPts val="2800"/>
              </a:spcBef>
              <a:spcAft>
                <a:spcPts val="0"/>
              </a:spcAft>
              <a:buNone/>
            </a:pPr>
            <a:r>
              <a:rPr lang="en-US" sz="2400">
                <a:solidFill>
                  <a:srgbClr val="383A42"/>
                </a:solidFill>
                <a:latin typeface="Consolas"/>
                <a:ea typeface="Consolas"/>
                <a:cs typeface="Consolas"/>
                <a:sym typeface="Consolas"/>
              </a:rPr>
              <a:t>&lt;</a:t>
            </a:r>
            <a:r>
              <a:rPr lang="en-US" sz="2400">
                <a:solidFill>
                  <a:srgbClr val="E45649"/>
                </a:solidFill>
                <a:latin typeface="Consolas"/>
                <a:ea typeface="Consolas"/>
                <a:cs typeface="Consolas"/>
                <a:sym typeface="Consolas"/>
              </a:rPr>
              <a:t>ul</a:t>
            </a:r>
            <a:r>
              <a:rPr lang="en-US" sz="2400">
                <a:solidFill>
                  <a:srgbClr val="383A42"/>
                </a:solidFill>
                <a:latin typeface="Consolas"/>
                <a:ea typeface="Consolas"/>
                <a:cs typeface="Consolas"/>
                <a:sym typeface="Consolas"/>
              </a:rPr>
              <a:t>&gt;</a:t>
            </a:r>
            <a:br>
              <a:rPr lang="en-US" sz="2400">
                <a:solidFill>
                  <a:srgbClr val="383A42"/>
                </a:solidFill>
                <a:latin typeface="Consolas"/>
                <a:ea typeface="Consolas"/>
                <a:cs typeface="Consolas"/>
                <a:sym typeface="Consolas"/>
              </a:rPr>
            </a:br>
            <a:r>
              <a:rPr lang="en-US" sz="2400">
                <a:solidFill>
                  <a:srgbClr val="383A42"/>
                </a:solidFill>
                <a:latin typeface="Consolas"/>
                <a:ea typeface="Consolas"/>
                <a:cs typeface="Consolas"/>
                <a:sym typeface="Consolas"/>
              </a:rPr>
              <a:t>&lt;</a:t>
            </a:r>
            <a:r>
              <a:rPr lang="en-US" sz="2400">
                <a:solidFill>
                  <a:srgbClr val="E45649"/>
                </a:solidFill>
                <a:latin typeface="Consolas"/>
                <a:ea typeface="Consolas"/>
                <a:cs typeface="Consolas"/>
                <a:sym typeface="Consolas"/>
              </a:rPr>
              <a:t>li</a:t>
            </a:r>
            <a:r>
              <a:rPr lang="en-US" sz="2400">
                <a:solidFill>
                  <a:srgbClr val="383A42"/>
                </a:solidFill>
                <a:latin typeface="Consolas"/>
                <a:ea typeface="Consolas"/>
                <a:cs typeface="Consolas"/>
                <a:sym typeface="Consolas"/>
              </a:rPr>
              <a:t> *</a:t>
            </a:r>
            <a:r>
              <a:rPr lang="en-US" sz="2400">
                <a:solidFill>
                  <a:srgbClr val="986801"/>
                </a:solidFill>
                <a:latin typeface="Consolas"/>
                <a:ea typeface="Consolas"/>
                <a:cs typeface="Consolas"/>
                <a:sym typeface="Consolas"/>
              </a:rPr>
              <a:t>ngFor</a:t>
            </a:r>
            <a:r>
              <a:rPr lang="en-US" sz="2400">
                <a:solidFill>
                  <a:srgbClr val="383A42"/>
                </a:solidFill>
                <a:latin typeface="Consolas"/>
                <a:ea typeface="Consolas"/>
                <a:cs typeface="Consolas"/>
                <a:sym typeface="Consolas"/>
              </a:rPr>
              <a:t>=</a:t>
            </a:r>
            <a:r>
              <a:rPr lang="en-US" sz="2400">
                <a:solidFill>
                  <a:srgbClr val="50A14F"/>
                </a:solidFill>
                <a:latin typeface="Consolas"/>
                <a:ea typeface="Consolas"/>
                <a:cs typeface="Consolas"/>
                <a:sym typeface="Consolas"/>
              </a:rPr>
              <a:t>"let product of products | slice:1:3"</a:t>
            </a:r>
            <a:r>
              <a:rPr lang="en-US" sz="2400">
                <a:solidFill>
                  <a:srgbClr val="383A42"/>
                </a:solidFill>
                <a:latin typeface="Consolas"/>
                <a:ea typeface="Consolas"/>
                <a:cs typeface="Consolas"/>
                <a:sym typeface="Consolas"/>
              </a:rPr>
              <a:t>&gt;</a:t>
            </a:r>
            <a:br>
              <a:rPr lang="en-US" sz="2400">
                <a:solidFill>
                  <a:srgbClr val="383A42"/>
                </a:solidFill>
                <a:latin typeface="Consolas"/>
                <a:ea typeface="Consolas"/>
                <a:cs typeface="Consolas"/>
                <a:sym typeface="Consolas"/>
              </a:rPr>
            </a:br>
            <a:r>
              <a:rPr lang="en-US" sz="2400">
                <a:solidFill>
                  <a:srgbClr val="986801"/>
                </a:solidFill>
                <a:latin typeface="Consolas"/>
                <a:ea typeface="Consolas"/>
                <a:cs typeface="Consolas"/>
                <a:sym typeface="Consolas"/>
              </a:rPr>
              <a:t>{{</a:t>
            </a:r>
            <a:r>
              <a:rPr lang="en-US" sz="2400">
                <a:solidFill>
                  <a:srgbClr val="E45649"/>
                </a:solidFill>
                <a:latin typeface="Consolas"/>
                <a:ea typeface="Consolas"/>
                <a:cs typeface="Consolas"/>
                <a:sym typeface="Consolas"/>
              </a:rPr>
              <a:t>product.name</a:t>
            </a:r>
            <a:r>
              <a:rPr lang="en-US" sz="2400">
                <a:solidFill>
                  <a:srgbClr val="986801"/>
                </a:solidFill>
                <a:latin typeface="Consolas"/>
                <a:ea typeface="Consolas"/>
                <a:cs typeface="Consolas"/>
                <a:sym typeface="Consolas"/>
              </a:rPr>
              <a:t>}}</a:t>
            </a:r>
            <a:br>
              <a:rPr lang="en-US" sz="2400">
                <a:solidFill>
                  <a:srgbClr val="986801"/>
                </a:solidFill>
                <a:latin typeface="Consolas"/>
                <a:ea typeface="Consolas"/>
                <a:cs typeface="Consolas"/>
                <a:sym typeface="Consolas"/>
              </a:rPr>
            </a:br>
            <a:r>
              <a:rPr lang="en-US" sz="2400">
                <a:solidFill>
                  <a:srgbClr val="383A42"/>
                </a:solidFill>
                <a:latin typeface="Consolas"/>
                <a:ea typeface="Consolas"/>
                <a:cs typeface="Consolas"/>
                <a:sym typeface="Consolas"/>
              </a:rPr>
              <a:t>&lt;/</a:t>
            </a:r>
            <a:r>
              <a:rPr lang="en-US" sz="2400">
                <a:solidFill>
                  <a:srgbClr val="E45649"/>
                </a:solidFill>
                <a:latin typeface="Consolas"/>
                <a:ea typeface="Consolas"/>
                <a:cs typeface="Consolas"/>
                <a:sym typeface="Consolas"/>
              </a:rPr>
              <a:t>li</a:t>
            </a:r>
            <a:r>
              <a:rPr lang="en-US" sz="2400">
                <a:solidFill>
                  <a:srgbClr val="383A42"/>
                </a:solidFill>
                <a:latin typeface="Consolas"/>
                <a:ea typeface="Consolas"/>
                <a:cs typeface="Consolas"/>
                <a:sym typeface="Consolas"/>
              </a:rPr>
              <a:t>&gt;</a:t>
            </a:r>
            <a:br>
              <a:rPr lang="en-US" sz="2400">
                <a:solidFill>
                  <a:srgbClr val="383A42"/>
                </a:solidFill>
                <a:latin typeface="Consolas"/>
                <a:ea typeface="Consolas"/>
                <a:cs typeface="Consolas"/>
                <a:sym typeface="Consolas"/>
              </a:rPr>
            </a:br>
            <a:r>
              <a:rPr lang="en-US" sz="2400">
                <a:solidFill>
                  <a:srgbClr val="383A42"/>
                </a:solidFill>
                <a:latin typeface="Consolas"/>
                <a:ea typeface="Consolas"/>
                <a:cs typeface="Consolas"/>
                <a:sym typeface="Consolas"/>
              </a:rPr>
              <a:t>&lt;/</a:t>
            </a:r>
            <a:r>
              <a:rPr lang="en-US" sz="2400">
                <a:solidFill>
                  <a:srgbClr val="E45649"/>
                </a:solidFill>
                <a:latin typeface="Consolas"/>
                <a:ea typeface="Consolas"/>
                <a:cs typeface="Consolas"/>
                <a:sym typeface="Consolas"/>
              </a:rPr>
              <a:t>ul</a:t>
            </a:r>
            <a:r>
              <a:rPr lang="en-US" sz="2400">
                <a:solidFill>
                  <a:srgbClr val="383A42"/>
                </a:solidFill>
                <a:latin typeface="Consolas"/>
                <a:ea typeface="Consolas"/>
                <a:cs typeface="Consolas"/>
                <a:sym typeface="Consolas"/>
              </a:rPr>
              <a:t>&gt;</a:t>
            </a:r>
            <a:endParaRPr sz="2400">
              <a:solidFill>
                <a:srgbClr val="383A42"/>
              </a:solidFill>
              <a:latin typeface="Consolas"/>
              <a:ea typeface="Consolas"/>
              <a:cs typeface="Consolas"/>
              <a:sym typeface="Consolas"/>
            </a:endParaRPr>
          </a:p>
          <a:p>
            <a:pPr indent="0" lvl="0" marL="0" rtl="0" algn="l">
              <a:spcBef>
                <a:spcPts val="2800"/>
              </a:spcBef>
              <a:spcAft>
                <a:spcPts val="0"/>
              </a:spcAft>
              <a:buNone/>
            </a:pPr>
            <a:r>
              <a:t/>
            </a:r>
            <a:endParaRPr sz="2400">
              <a:solidFill>
                <a:srgbClr val="000000"/>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61"/>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61"/>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Manipulating data with pipes</a:t>
            </a:r>
            <a:endParaRPr/>
          </a:p>
          <a:p>
            <a:pPr indent="0" lvl="0" marL="0" rtl="0" algn="l">
              <a:spcBef>
                <a:spcPts val="2800"/>
              </a:spcBef>
              <a:spcAft>
                <a:spcPts val="0"/>
              </a:spcAft>
              <a:buNone/>
            </a:pPr>
            <a:r>
              <a:t/>
            </a:r>
            <a:endParaRPr/>
          </a:p>
        </p:txBody>
      </p:sp>
      <p:sp>
        <p:nvSpPr>
          <p:cNvPr id="1017" name="Google Shape;1017;p161"/>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rPr>
              <a:t>date: This formats a date or a string as a particular date format. The time zone of the formatted output is in the local time zone of the end user’s machine. The following snippet displays the component property today as a date: </a:t>
            </a:r>
            <a:endParaRPr sz="2400">
              <a:solidFill>
                <a:srgbClr val="000000"/>
              </a:solidFill>
              <a:latin typeface="Arial"/>
              <a:ea typeface="Arial"/>
              <a:cs typeface="Arial"/>
              <a:sym typeface="Arial"/>
            </a:endParaRPr>
          </a:p>
          <a:p>
            <a:pPr indent="0" lvl="0" marL="0" rtl="0" algn="l">
              <a:spcBef>
                <a:spcPts val="2800"/>
              </a:spcBef>
              <a:spcAft>
                <a:spcPts val="0"/>
              </a:spcAft>
              <a:buNone/>
            </a:pPr>
            <a:r>
              <a:rPr lang="en-US" sz="2400">
                <a:solidFill>
                  <a:srgbClr val="383A42"/>
                </a:solidFill>
                <a:latin typeface="Consolas"/>
                <a:ea typeface="Consolas"/>
                <a:cs typeface="Consolas"/>
                <a:sym typeface="Consolas"/>
              </a:rPr>
              <a:t>&lt;</a:t>
            </a:r>
            <a:r>
              <a:rPr lang="en-US" sz="2400">
                <a:solidFill>
                  <a:srgbClr val="E45649"/>
                </a:solidFill>
                <a:latin typeface="Consolas"/>
                <a:ea typeface="Consolas"/>
                <a:cs typeface="Consolas"/>
                <a:sym typeface="Consolas"/>
              </a:rPr>
              <a:t>p</a:t>
            </a:r>
            <a:r>
              <a:rPr lang="en-US" sz="2400">
                <a:solidFill>
                  <a:srgbClr val="383A42"/>
                </a:solidFill>
                <a:latin typeface="Consolas"/>
                <a:ea typeface="Consolas"/>
                <a:cs typeface="Consolas"/>
                <a:sym typeface="Consolas"/>
              </a:rPr>
              <a:t>&gt;</a:t>
            </a:r>
            <a:r>
              <a:rPr lang="en-US" sz="2400">
                <a:solidFill>
                  <a:srgbClr val="986801"/>
                </a:solidFill>
                <a:latin typeface="Consolas"/>
                <a:ea typeface="Consolas"/>
                <a:cs typeface="Consolas"/>
                <a:sym typeface="Consolas"/>
              </a:rPr>
              <a:t>{{</a:t>
            </a:r>
            <a:r>
              <a:rPr lang="en-US" sz="2400">
                <a:solidFill>
                  <a:srgbClr val="E45649"/>
                </a:solidFill>
                <a:latin typeface="Consolas"/>
                <a:ea typeface="Consolas"/>
                <a:cs typeface="Consolas"/>
                <a:sym typeface="Consolas"/>
              </a:rPr>
              <a:t>today </a:t>
            </a:r>
            <a:r>
              <a:rPr lang="en-US" sz="2400">
                <a:solidFill>
                  <a:srgbClr val="986801"/>
                </a:solidFill>
                <a:latin typeface="Consolas"/>
                <a:ea typeface="Consolas"/>
                <a:cs typeface="Consolas"/>
                <a:sym typeface="Consolas"/>
              </a:rPr>
              <a:t>| date}}</a:t>
            </a:r>
            <a:r>
              <a:rPr lang="en-US" sz="2400">
                <a:solidFill>
                  <a:srgbClr val="383A42"/>
                </a:solidFill>
                <a:latin typeface="Consolas"/>
                <a:ea typeface="Consolas"/>
                <a:cs typeface="Consolas"/>
                <a:sym typeface="Consolas"/>
              </a:rPr>
              <a:t>&lt;/</a:t>
            </a:r>
            <a:r>
              <a:rPr lang="en-US" sz="2400">
                <a:solidFill>
                  <a:srgbClr val="E45649"/>
                </a:solidFill>
                <a:latin typeface="Consolas"/>
                <a:ea typeface="Consolas"/>
                <a:cs typeface="Consolas"/>
                <a:sym typeface="Consolas"/>
              </a:rPr>
              <a:t>p</a:t>
            </a:r>
            <a:r>
              <a:rPr lang="en-US" sz="2400">
                <a:solidFill>
                  <a:srgbClr val="383A42"/>
                </a:solidFill>
                <a:latin typeface="Consolas"/>
                <a:ea typeface="Consolas"/>
                <a:cs typeface="Consolas"/>
                <a:sym typeface="Consolas"/>
              </a:rPr>
              <a:t>&gt;</a:t>
            </a:r>
            <a:br>
              <a:rPr lang="en-US" sz="2400">
                <a:solidFill>
                  <a:srgbClr val="383A42"/>
                </a:solidFill>
                <a:latin typeface="Consolas"/>
                <a:ea typeface="Consolas"/>
                <a:cs typeface="Consolas"/>
                <a:sym typeface="Consolas"/>
              </a:rPr>
            </a:br>
            <a:r>
              <a:rPr lang="en-US" sz="2400">
                <a:solidFill>
                  <a:srgbClr val="383A42"/>
                </a:solidFill>
                <a:latin typeface="Consolas"/>
                <a:ea typeface="Consolas"/>
                <a:cs typeface="Consolas"/>
                <a:sym typeface="Consolas"/>
              </a:rPr>
              <a:t>&lt;</a:t>
            </a:r>
            <a:r>
              <a:rPr lang="en-US" sz="2400">
                <a:solidFill>
                  <a:srgbClr val="E45649"/>
                </a:solidFill>
                <a:latin typeface="Consolas"/>
                <a:ea typeface="Consolas"/>
                <a:cs typeface="Consolas"/>
                <a:sym typeface="Consolas"/>
              </a:rPr>
              <a:t>p</a:t>
            </a:r>
            <a:r>
              <a:rPr lang="en-US" sz="2400">
                <a:solidFill>
                  <a:srgbClr val="383A42"/>
                </a:solidFill>
                <a:latin typeface="Consolas"/>
                <a:ea typeface="Consolas"/>
                <a:cs typeface="Consolas"/>
                <a:sym typeface="Consolas"/>
              </a:rPr>
              <a:t>&gt;</a:t>
            </a:r>
            <a:r>
              <a:rPr lang="en-US" sz="2400">
                <a:solidFill>
                  <a:srgbClr val="986801"/>
                </a:solidFill>
                <a:latin typeface="Consolas"/>
                <a:ea typeface="Consolas"/>
                <a:cs typeface="Consolas"/>
                <a:sym typeface="Consolas"/>
              </a:rPr>
              <a:t>{{</a:t>
            </a:r>
            <a:r>
              <a:rPr lang="en-US" sz="2400">
                <a:solidFill>
                  <a:srgbClr val="E45649"/>
                </a:solidFill>
                <a:latin typeface="Consolas"/>
                <a:ea typeface="Consolas"/>
                <a:cs typeface="Consolas"/>
                <a:sym typeface="Consolas"/>
              </a:rPr>
              <a:t>today </a:t>
            </a:r>
            <a:r>
              <a:rPr lang="en-US" sz="2400">
                <a:solidFill>
                  <a:srgbClr val="986801"/>
                </a:solidFill>
                <a:latin typeface="Consolas"/>
                <a:ea typeface="Consolas"/>
                <a:cs typeface="Consolas"/>
                <a:sym typeface="Consolas"/>
              </a:rPr>
              <a:t>| date:</a:t>
            </a:r>
            <a:r>
              <a:rPr lang="en-US" sz="2400">
                <a:solidFill>
                  <a:srgbClr val="50A14F"/>
                </a:solidFill>
                <a:latin typeface="Consolas"/>
                <a:ea typeface="Consolas"/>
                <a:cs typeface="Consolas"/>
                <a:sym typeface="Consolas"/>
              </a:rPr>
              <a:t>'fullDate'</a:t>
            </a:r>
            <a:r>
              <a:rPr lang="en-US" sz="2400">
                <a:solidFill>
                  <a:srgbClr val="986801"/>
                </a:solidFill>
                <a:latin typeface="Consolas"/>
                <a:ea typeface="Consolas"/>
                <a:cs typeface="Consolas"/>
                <a:sym typeface="Consolas"/>
              </a:rPr>
              <a:t>}}</a:t>
            </a:r>
            <a:r>
              <a:rPr lang="en-US" sz="2400">
                <a:solidFill>
                  <a:srgbClr val="383A42"/>
                </a:solidFill>
                <a:latin typeface="Consolas"/>
                <a:ea typeface="Consolas"/>
                <a:cs typeface="Consolas"/>
                <a:sym typeface="Consolas"/>
              </a:rPr>
              <a:t>&lt;/</a:t>
            </a:r>
            <a:r>
              <a:rPr lang="en-US" sz="2400">
                <a:solidFill>
                  <a:srgbClr val="E45649"/>
                </a:solidFill>
                <a:latin typeface="Consolas"/>
                <a:ea typeface="Consolas"/>
                <a:cs typeface="Consolas"/>
                <a:sym typeface="Consolas"/>
              </a:rPr>
              <a:t>p</a:t>
            </a:r>
            <a:r>
              <a:rPr lang="en-US" sz="2400">
                <a:solidFill>
                  <a:srgbClr val="383A42"/>
                </a:solidFill>
                <a:latin typeface="Consolas"/>
                <a:ea typeface="Consolas"/>
                <a:cs typeface="Consolas"/>
                <a:sym typeface="Consolas"/>
              </a:rPr>
              <a:t>&gt;</a:t>
            </a:r>
            <a:endParaRPr sz="2400">
              <a:solidFill>
                <a:srgbClr val="383A42"/>
              </a:solidFill>
              <a:latin typeface="Consolas"/>
              <a:ea typeface="Consolas"/>
              <a:cs typeface="Consolas"/>
              <a:sym typeface="Consolas"/>
            </a:endParaRPr>
          </a:p>
          <a:p>
            <a:pPr indent="0" lvl="0" marL="0" rtl="0" algn="l">
              <a:spcBef>
                <a:spcPts val="2800"/>
              </a:spcBef>
              <a:spcAft>
                <a:spcPts val="0"/>
              </a:spcAft>
              <a:buNone/>
            </a:pPr>
            <a:r>
              <a:rPr lang="en-US" sz="2400">
                <a:solidFill>
                  <a:srgbClr val="383A42"/>
                </a:solidFill>
                <a:latin typeface="Consolas"/>
                <a:ea typeface="Consolas"/>
                <a:cs typeface="Consolas"/>
                <a:sym typeface="Consolas"/>
              </a:rPr>
              <a:t>https://angular.io/api/common/DatePipe </a:t>
            </a:r>
            <a:endParaRPr sz="2400">
              <a:solidFill>
                <a:srgbClr val="000000"/>
              </a:solidFill>
            </a:endParaRPr>
          </a:p>
          <a:p>
            <a:pPr indent="0" lvl="0" marL="0" rtl="0" algn="l">
              <a:spcBef>
                <a:spcPts val="2800"/>
              </a:spcBef>
              <a:spcAft>
                <a:spcPts val="0"/>
              </a:spcAft>
              <a:buNone/>
            </a:pPr>
            <a:r>
              <a:rPr lang="en-US" sz="2400">
                <a:solidFill>
                  <a:srgbClr val="000000"/>
                </a:solidFill>
              </a:rPr>
              <a:t>json: It takes an object as an input and outputs it in JSON format.</a:t>
            </a:r>
            <a:br>
              <a:rPr lang="en-US" sz="2400">
                <a:solidFill>
                  <a:srgbClr val="000000"/>
                </a:solidFill>
              </a:rPr>
            </a:br>
            <a:br>
              <a:rPr lang="en-US" sz="2400">
                <a:solidFill>
                  <a:srgbClr val="000000"/>
                </a:solidFill>
                <a:latin typeface="Arial"/>
                <a:ea typeface="Arial"/>
                <a:cs typeface="Arial"/>
                <a:sym typeface="Arial"/>
              </a:rPr>
            </a:br>
            <a:r>
              <a:rPr lang="en-US" sz="2400">
                <a:solidFill>
                  <a:srgbClr val="383A42"/>
                </a:solidFill>
                <a:latin typeface="Consolas"/>
                <a:ea typeface="Consolas"/>
                <a:cs typeface="Consolas"/>
                <a:sym typeface="Consolas"/>
              </a:rPr>
              <a:t>&lt;</a:t>
            </a:r>
            <a:r>
              <a:rPr lang="en-US" sz="2400">
                <a:solidFill>
                  <a:srgbClr val="E45649"/>
                </a:solidFill>
                <a:latin typeface="Consolas"/>
                <a:ea typeface="Consolas"/>
                <a:cs typeface="Consolas"/>
                <a:sym typeface="Consolas"/>
              </a:rPr>
              <a:t>p</a:t>
            </a:r>
            <a:r>
              <a:rPr lang="en-US" sz="2400">
                <a:solidFill>
                  <a:srgbClr val="383A42"/>
                </a:solidFill>
                <a:latin typeface="Consolas"/>
                <a:ea typeface="Consolas"/>
                <a:cs typeface="Consolas"/>
                <a:sym typeface="Consolas"/>
              </a:rPr>
              <a:t>&gt;</a:t>
            </a:r>
            <a:r>
              <a:rPr lang="en-US" sz="2400">
                <a:solidFill>
                  <a:srgbClr val="986801"/>
                </a:solidFill>
                <a:latin typeface="Consolas"/>
                <a:ea typeface="Consolas"/>
                <a:cs typeface="Consolas"/>
                <a:sym typeface="Consolas"/>
              </a:rPr>
              <a:t>{{</a:t>
            </a:r>
            <a:r>
              <a:rPr lang="en-US" sz="2400">
                <a:solidFill>
                  <a:srgbClr val="E45649"/>
                </a:solidFill>
                <a:latin typeface="Consolas"/>
                <a:ea typeface="Consolas"/>
                <a:cs typeface="Consolas"/>
                <a:sym typeface="Consolas"/>
              </a:rPr>
              <a:t>product</a:t>
            </a:r>
            <a:r>
              <a:rPr lang="en-US" sz="2400">
                <a:solidFill>
                  <a:srgbClr val="986801"/>
                </a:solidFill>
                <a:latin typeface="Consolas"/>
                <a:ea typeface="Consolas"/>
                <a:cs typeface="Consolas"/>
                <a:sym typeface="Consolas"/>
              </a:rPr>
              <a:t> | json}}</a:t>
            </a:r>
            <a:r>
              <a:rPr lang="en-US" sz="2400">
                <a:solidFill>
                  <a:srgbClr val="383A42"/>
                </a:solidFill>
                <a:latin typeface="Consolas"/>
                <a:ea typeface="Consolas"/>
                <a:cs typeface="Consolas"/>
                <a:sym typeface="Consolas"/>
              </a:rPr>
              <a:t>&lt;/</a:t>
            </a:r>
            <a:r>
              <a:rPr lang="en-US" sz="2400">
                <a:solidFill>
                  <a:srgbClr val="E45649"/>
                </a:solidFill>
                <a:latin typeface="Consolas"/>
                <a:ea typeface="Consolas"/>
                <a:cs typeface="Consolas"/>
                <a:sym typeface="Consolas"/>
              </a:rPr>
              <a:t>p</a:t>
            </a:r>
            <a:r>
              <a:rPr lang="en-US" sz="2400">
                <a:solidFill>
                  <a:srgbClr val="383A42"/>
                </a:solidFill>
                <a:latin typeface="Consolas"/>
                <a:ea typeface="Consolas"/>
                <a:cs typeface="Consolas"/>
                <a:sym typeface="Consolas"/>
              </a:rPr>
              <a:t>&gt;</a:t>
            </a:r>
            <a:endParaRPr sz="2400">
              <a:solidFill>
                <a:srgbClr val="000000"/>
              </a:solidFill>
            </a:endParaRPr>
          </a:p>
          <a:p>
            <a:pPr indent="0" lvl="0" marL="0" rtl="0" algn="l">
              <a:spcBef>
                <a:spcPts val="2800"/>
              </a:spcBef>
              <a:spcAft>
                <a:spcPts val="0"/>
              </a:spcAft>
              <a:buNone/>
            </a:pPr>
            <a:r>
              <a:t/>
            </a:r>
            <a:endParaRPr sz="2400">
              <a:solidFill>
                <a:srgbClr val="000000"/>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62"/>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62"/>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Creating a custom pipe</a:t>
            </a:r>
            <a:endParaRPr/>
          </a:p>
        </p:txBody>
      </p:sp>
      <p:sp>
        <p:nvSpPr>
          <p:cNvPr id="1024" name="Google Shape;1024;p162"/>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chemeClr val="dk1"/>
                </a:solidFill>
                <a:latin typeface="Arial"/>
                <a:ea typeface="Arial"/>
                <a:cs typeface="Arial"/>
                <a:sym typeface="Arial"/>
              </a:rPr>
              <a:t>To create a new pipe, we use the </a:t>
            </a:r>
            <a:r>
              <a:rPr lang="en-US" sz="2400">
                <a:solidFill>
                  <a:schemeClr val="dk1"/>
                </a:solidFill>
                <a:latin typeface="Consolas"/>
                <a:ea typeface="Consolas"/>
                <a:cs typeface="Consolas"/>
                <a:sym typeface="Consolas"/>
              </a:rPr>
              <a:t>generate </a:t>
            </a:r>
            <a:r>
              <a:rPr lang="en-US" sz="2400">
                <a:solidFill>
                  <a:schemeClr val="dk1"/>
                </a:solidFill>
                <a:latin typeface="Arial"/>
                <a:ea typeface="Arial"/>
                <a:cs typeface="Arial"/>
                <a:sym typeface="Arial"/>
              </a:rPr>
              <a:t>command of the Angular CLI, passing the word </a:t>
            </a:r>
            <a:r>
              <a:rPr lang="en-US" sz="2400">
                <a:solidFill>
                  <a:schemeClr val="dk1"/>
                </a:solidFill>
                <a:latin typeface="Consolas"/>
                <a:ea typeface="Consolas"/>
                <a:cs typeface="Consolas"/>
                <a:sym typeface="Consolas"/>
              </a:rPr>
              <a:t>pipe </a:t>
            </a:r>
            <a:r>
              <a:rPr lang="en-US" sz="2400">
                <a:solidFill>
                  <a:schemeClr val="dk1"/>
                </a:solidFill>
                <a:latin typeface="Arial"/>
                <a:ea typeface="Arial"/>
                <a:cs typeface="Arial"/>
                <a:sym typeface="Arial"/>
              </a:rPr>
              <a:t>and its name as parameters:</a:t>
            </a:r>
            <a:endParaRPr sz="2400">
              <a:solidFill>
                <a:schemeClr val="dk1"/>
              </a:solidFill>
              <a:latin typeface="Arial"/>
              <a:ea typeface="Arial"/>
              <a:cs typeface="Arial"/>
              <a:sym typeface="Arial"/>
            </a:endParaRPr>
          </a:p>
          <a:p>
            <a:pPr indent="0" lvl="0" marL="0" rtl="0" algn="l">
              <a:spcBef>
                <a:spcPts val="2800"/>
              </a:spcBef>
              <a:spcAft>
                <a:spcPts val="0"/>
              </a:spcAft>
              <a:buNone/>
            </a:pPr>
            <a:r>
              <a:rPr lang="en-US" sz="2400">
                <a:solidFill>
                  <a:schemeClr val="dk1"/>
                </a:solidFill>
                <a:latin typeface="Consolas"/>
                <a:ea typeface="Consolas"/>
                <a:cs typeface="Consolas"/>
                <a:sym typeface="Consolas"/>
              </a:rPr>
              <a:t>ng generate pipe sort</a:t>
            </a:r>
            <a:endParaRPr sz="2400">
              <a:solidFill>
                <a:schemeClr val="dk1"/>
              </a:solidFill>
              <a:latin typeface="Consolas"/>
              <a:ea typeface="Consolas"/>
              <a:cs typeface="Consolas"/>
              <a:sym typeface="Consolas"/>
            </a:endParaRPr>
          </a:p>
          <a:p>
            <a:pPr indent="0" lvl="0" marL="0" rtl="0" algn="l">
              <a:spcBef>
                <a:spcPts val="2800"/>
              </a:spcBef>
              <a:spcAft>
                <a:spcPts val="0"/>
              </a:spcAft>
              <a:buNone/>
            </a:pPr>
            <a:r>
              <a:rPr lang="en-US" sz="2400">
                <a:solidFill>
                  <a:schemeClr val="dk1"/>
                </a:solidFill>
              </a:rPr>
              <a:t>If you want to create on a particular folder</a:t>
            </a:r>
            <a:endParaRPr sz="2400">
              <a:solidFill>
                <a:schemeClr val="dk1"/>
              </a:solidFill>
            </a:endParaRPr>
          </a:p>
          <a:p>
            <a:pPr indent="0" lvl="0" marL="0" rtl="0" algn="l">
              <a:spcBef>
                <a:spcPts val="2800"/>
              </a:spcBef>
              <a:spcAft>
                <a:spcPts val="0"/>
              </a:spcAft>
              <a:buNone/>
            </a:pPr>
            <a:r>
              <a:rPr lang="en-US" sz="2400">
                <a:solidFill>
                  <a:schemeClr val="dk1"/>
                </a:solidFill>
                <a:latin typeface="Consolas"/>
                <a:ea typeface="Consolas"/>
                <a:cs typeface="Consolas"/>
                <a:sym typeface="Consolas"/>
              </a:rPr>
              <a:t>ng generate pipe </a:t>
            </a:r>
            <a:r>
              <a:rPr b="1" lang="en-US" sz="2400">
                <a:solidFill>
                  <a:schemeClr val="dk1"/>
                </a:solidFill>
                <a:latin typeface="Consolas"/>
                <a:ea typeface="Consolas"/>
                <a:cs typeface="Consolas"/>
                <a:sym typeface="Consolas"/>
              </a:rPr>
              <a:t>pipes/</a:t>
            </a:r>
            <a:r>
              <a:rPr lang="en-US" sz="2400">
                <a:solidFill>
                  <a:schemeClr val="dk1"/>
                </a:solidFill>
                <a:latin typeface="Consolas"/>
                <a:ea typeface="Consolas"/>
                <a:cs typeface="Consolas"/>
                <a:sym typeface="Consolas"/>
              </a:rPr>
              <a:t>sort</a:t>
            </a:r>
            <a:endParaRPr sz="2400">
              <a:solidFill>
                <a:schemeClr val="dk1"/>
              </a:solidFill>
              <a:latin typeface="Consolas"/>
              <a:ea typeface="Consolas"/>
              <a:cs typeface="Consolas"/>
              <a:sym typeface="Consolas"/>
            </a:endParaRPr>
          </a:p>
          <a:p>
            <a:pPr indent="0" lvl="0" marL="0" rtl="0" algn="l">
              <a:spcBef>
                <a:spcPts val="2800"/>
              </a:spcBef>
              <a:spcAft>
                <a:spcPts val="0"/>
              </a:spcAft>
              <a:buNone/>
            </a:pPr>
            <a:r>
              <a:t/>
            </a:r>
            <a:endParaRPr sz="2400">
              <a:solidFill>
                <a:schemeClr val="dk1"/>
              </a:solidFill>
              <a:latin typeface="Consolas"/>
              <a:ea typeface="Consolas"/>
              <a:cs typeface="Consolas"/>
              <a:sym typeface="Consolas"/>
            </a:endParaRPr>
          </a:p>
          <a:p>
            <a:pPr indent="0" lvl="0" marL="0" rtl="0" algn="l">
              <a:spcBef>
                <a:spcPts val="2800"/>
              </a:spcBef>
              <a:spcAft>
                <a:spcPts val="0"/>
              </a:spcAft>
              <a:buNone/>
            </a:pPr>
            <a:r>
              <a:t/>
            </a:r>
            <a:endParaRPr sz="2400">
              <a:solidFill>
                <a:schemeClr val="dk1"/>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163"/>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63"/>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Creating a custom pipe</a:t>
            </a:r>
            <a:endParaRPr/>
          </a:p>
          <a:p>
            <a:pPr indent="0" lvl="0" marL="0" rtl="0" algn="l">
              <a:spcBef>
                <a:spcPts val="2800"/>
              </a:spcBef>
              <a:spcAft>
                <a:spcPts val="0"/>
              </a:spcAft>
              <a:buNone/>
            </a:pPr>
            <a:r>
              <a:t/>
            </a:r>
            <a:endParaRPr/>
          </a:p>
        </p:txBody>
      </p:sp>
      <p:pic>
        <p:nvPicPr>
          <p:cNvPr id="1031" name="Google Shape;1031;p163"/>
          <p:cNvPicPr preferRelativeResize="0"/>
          <p:nvPr/>
        </p:nvPicPr>
        <p:blipFill>
          <a:blip r:embed="rId3">
            <a:alphaModFix/>
          </a:blip>
          <a:stretch>
            <a:fillRect/>
          </a:stretch>
        </p:blipFill>
        <p:spPr>
          <a:xfrm>
            <a:off x="1550875" y="3466075"/>
            <a:ext cx="9903050" cy="4898924"/>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64"/>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64"/>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Creating a custom pipe</a:t>
            </a:r>
            <a:endParaRPr/>
          </a:p>
          <a:p>
            <a:pPr indent="0" lvl="0" marL="0" rtl="0" algn="l">
              <a:spcBef>
                <a:spcPts val="2800"/>
              </a:spcBef>
              <a:spcAft>
                <a:spcPts val="0"/>
              </a:spcAft>
              <a:buNone/>
            </a:pPr>
            <a:r>
              <a:t/>
            </a:r>
            <a:endParaRPr/>
          </a:p>
        </p:txBody>
      </p:sp>
      <p:sp>
        <p:nvSpPr>
          <p:cNvPr id="1038" name="Google Shape;1038;p164"/>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latin typeface="Arial"/>
                <a:ea typeface="Arial"/>
                <a:cs typeface="Arial"/>
                <a:sym typeface="Arial"/>
              </a:rPr>
              <a:t>The only required property in the </a:t>
            </a:r>
            <a:r>
              <a:rPr lang="en-US" sz="2400">
                <a:solidFill>
                  <a:srgbClr val="000000"/>
                </a:solidFill>
                <a:latin typeface="Consolas"/>
                <a:ea typeface="Consolas"/>
                <a:cs typeface="Consolas"/>
                <a:sym typeface="Consolas"/>
              </a:rPr>
              <a:t>@Pipe</a:t>
            </a:r>
            <a:r>
              <a:rPr lang="en-US" sz="2400">
                <a:solidFill>
                  <a:srgbClr val="000000"/>
                </a:solidFill>
                <a:latin typeface="Arial"/>
                <a:ea typeface="Arial"/>
                <a:cs typeface="Arial"/>
                <a:sym typeface="Arial"/>
              </a:rPr>
              <a:t> decorator is the </a:t>
            </a:r>
            <a:r>
              <a:rPr lang="en-US" sz="2400">
                <a:solidFill>
                  <a:srgbClr val="000000"/>
                </a:solidFill>
                <a:latin typeface="Consolas"/>
                <a:ea typeface="Consolas"/>
                <a:cs typeface="Consolas"/>
                <a:sym typeface="Consolas"/>
              </a:rPr>
              <a:t>name</a:t>
            </a:r>
            <a:r>
              <a:rPr lang="en-US" sz="2400">
                <a:solidFill>
                  <a:srgbClr val="000000"/>
                </a:solidFill>
                <a:latin typeface="Arial"/>
                <a:ea typeface="Arial"/>
                <a:cs typeface="Arial"/>
                <a:sym typeface="Arial"/>
              </a:rPr>
              <a:t> of the pipe. A pipe must implement the </a:t>
            </a:r>
            <a:r>
              <a:rPr lang="en-US" sz="2400">
                <a:solidFill>
                  <a:srgbClr val="000000"/>
                </a:solidFill>
                <a:latin typeface="Consolas"/>
                <a:ea typeface="Consolas"/>
                <a:cs typeface="Consolas"/>
                <a:sym typeface="Consolas"/>
              </a:rPr>
              <a:t>transform </a:t>
            </a:r>
            <a:r>
              <a:rPr lang="en-US" sz="2400">
                <a:solidFill>
                  <a:srgbClr val="000000"/>
                </a:solidFill>
                <a:latin typeface="Arial"/>
                <a:ea typeface="Arial"/>
                <a:cs typeface="Arial"/>
                <a:sym typeface="Arial"/>
              </a:rPr>
              <a:t>method of the </a:t>
            </a:r>
            <a:r>
              <a:rPr lang="en-US" sz="2400">
                <a:solidFill>
                  <a:srgbClr val="000000"/>
                </a:solidFill>
                <a:latin typeface="Consolas"/>
                <a:ea typeface="Consolas"/>
                <a:cs typeface="Consolas"/>
                <a:sym typeface="Consolas"/>
              </a:rPr>
              <a:t>PipeTransform </a:t>
            </a:r>
            <a:r>
              <a:rPr lang="en-US" sz="2400">
                <a:solidFill>
                  <a:srgbClr val="000000"/>
                </a:solidFill>
                <a:latin typeface="Arial"/>
                <a:ea typeface="Arial"/>
                <a:cs typeface="Arial"/>
                <a:sym typeface="Arial"/>
              </a:rPr>
              <a:t>interface that accepts two parameters:</a:t>
            </a:r>
            <a:endParaRPr sz="2400">
              <a:solidFill>
                <a:srgbClr val="000000"/>
              </a:solidFill>
              <a:latin typeface="Arial"/>
              <a:ea typeface="Arial"/>
              <a:cs typeface="Arial"/>
              <a:sym typeface="Arial"/>
            </a:endParaRPr>
          </a:p>
          <a:p>
            <a:pPr indent="0" lvl="0" marL="0" rtl="0" algn="l">
              <a:spcBef>
                <a:spcPts val="2800"/>
              </a:spcBef>
              <a:spcAft>
                <a:spcPts val="0"/>
              </a:spcAft>
              <a:buNone/>
            </a:pPr>
            <a:r>
              <a:rPr lang="en-US" sz="2400">
                <a:solidFill>
                  <a:srgbClr val="000000"/>
                </a:solidFill>
                <a:latin typeface="Arial"/>
                <a:ea typeface="Arial"/>
                <a:cs typeface="Arial"/>
                <a:sym typeface="Arial"/>
              </a:rPr>
              <a:t>•</a:t>
            </a:r>
            <a:r>
              <a:rPr lang="en-US" sz="2400">
                <a:solidFill>
                  <a:srgbClr val="000000"/>
                </a:solidFill>
                <a:latin typeface="Consolas"/>
                <a:ea typeface="Consolas"/>
                <a:cs typeface="Consolas"/>
                <a:sym typeface="Consolas"/>
              </a:rPr>
              <a:t>value</a:t>
            </a:r>
            <a:r>
              <a:rPr lang="en-US" sz="2400">
                <a:solidFill>
                  <a:srgbClr val="000000"/>
                </a:solidFill>
                <a:latin typeface="Arial"/>
                <a:ea typeface="Arial"/>
                <a:cs typeface="Arial"/>
                <a:sym typeface="Arial"/>
              </a:rPr>
              <a:t>: The input data that we want to transform</a:t>
            </a:r>
            <a:endParaRPr sz="2400">
              <a:solidFill>
                <a:srgbClr val="000000"/>
              </a:solidFill>
              <a:latin typeface="Arial"/>
              <a:ea typeface="Arial"/>
              <a:cs typeface="Arial"/>
              <a:sym typeface="Arial"/>
            </a:endParaRPr>
          </a:p>
          <a:p>
            <a:pPr indent="0" lvl="0" marL="0" rtl="0" algn="l">
              <a:spcBef>
                <a:spcPts val="2800"/>
              </a:spcBef>
              <a:spcAft>
                <a:spcPts val="0"/>
              </a:spcAft>
              <a:buNone/>
            </a:pPr>
            <a:r>
              <a:rPr lang="en-US" sz="2400">
                <a:solidFill>
                  <a:srgbClr val="000000"/>
                </a:solidFill>
                <a:latin typeface="Arial"/>
                <a:ea typeface="Arial"/>
                <a:cs typeface="Arial"/>
                <a:sym typeface="Arial"/>
              </a:rPr>
              <a:t>• </a:t>
            </a:r>
            <a:r>
              <a:rPr lang="en-US" sz="2400">
                <a:solidFill>
                  <a:srgbClr val="000000"/>
                </a:solidFill>
                <a:latin typeface="Consolas"/>
                <a:ea typeface="Consolas"/>
                <a:cs typeface="Consolas"/>
                <a:sym typeface="Consolas"/>
              </a:rPr>
              <a:t>args</a:t>
            </a:r>
            <a:r>
              <a:rPr lang="en-US" sz="2400">
                <a:solidFill>
                  <a:srgbClr val="000000"/>
                </a:solidFill>
                <a:latin typeface="Arial"/>
                <a:ea typeface="Arial"/>
                <a:cs typeface="Arial"/>
                <a:sym typeface="Arial"/>
              </a:rPr>
              <a:t>: An optional list of arguments we can provide to the transformation method, each</a:t>
            </a:r>
            <a:endParaRPr sz="2400">
              <a:solidFill>
                <a:srgbClr val="000000"/>
              </a:solidFill>
              <a:latin typeface="Arial"/>
              <a:ea typeface="Arial"/>
              <a:cs typeface="Arial"/>
              <a:sym typeface="Arial"/>
            </a:endParaRPr>
          </a:p>
          <a:p>
            <a:pPr indent="0" lvl="0" marL="0" rtl="0" algn="l">
              <a:spcBef>
                <a:spcPts val="2800"/>
              </a:spcBef>
              <a:spcAft>
                <a:spcPts val="0"/>
              </a:spcAft>
              <a:buNone/>
            </a:pPr>
            <a:r>
              <a:rPr lang="en-US" sz="2400">
                <a:solidFill>
                  <a:srgbClr val="000000"/>
                </a:solidFill>
                <a:latin typeface="Arial"/>
                <a:ea typeface="Arial"/>
                <a:cs typeface="Arial"/>
                <a:sym typeface="Arial"/>
              </a:rPr>
              <a:t>separated by a colon</a:t>
            </a:r>
            <a:endParaRPr sz="2400">
              <a:solidFill>
                <a:srgbClr val="000000"/>
              </a:solidFill>
              <a:latin typeface="Arial"/>
              <a:ea typeface="Arial"/>
              <a:cs typeface="Arial"/>
              <a:sym typeface="Arial"/>
            </a:endParaRPr>
          </a:p>
          <a:p>
            <a:pPr indent="0" lvl="0" marL="0" rtl="0" algn="l">
              <a:spcBef>
                <a:spcPts val="2800"/>
              </a:spcBef>
              <a:spcAft>
                <a:spcPts val="0"/>
              </a:spcAft>
              <a:buNone/>
            </a:pPr>
            <a:r>
              <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